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7" r:id="rId3"/>
    <p:sldId id="319" r:id="rId4"/>
    <p:sldId id="341" r:id="rId5"/>
    <p:sldId id="322" r:id="rId6"/>
    <p:sldId id="345" r:id="rId7"/>
    <p:sldId id="321" r:id="rId8"/>
    <p:sldId id="324" r:id="rId9"/>
    <p:sldId id="331" r:id="rId10"/>
    <p:sldId id="332" r:id="rId11"/>
    <p:sldId id="346" r:id="rId12"/>
    <p:sldId id="328" r:id="rId13"/>
    <p:sldId id="344" r:id="rId14"/>
    <p:sldId id="334" r:id="rId15"/>
    <p:sldId id="335" r:id="rId16"/>
    <p:sldId id="338" r:id="rId17"/>
    <p:sldId id="337" r:id="rId18"/>
    <p:sldId id="339" r:id="rId19"/>
    <p:sldId id="323" r:id="rId20"/>
    <p:sldId id="327" r:id="rId21"/>
    <p:sldId id="342" r:id="rId22"/>
    <p:sldId id="329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5FB580-6E79-48F4-B8EF-C049547ABCA2}">
          <p14:sldIdLst>
            <p14:sldId id="256"/>
          </p14:sldIdLst>
        </p14:section>
        <p14:section name="Summary Section" id="{3711561D-08AF-4BDA-A1FF-A728B22DE4AB}">
          <p14:sldIdLst>
            <p14:sldId id="347"/>
          </p14:sldIdLst>
        </p14:section>
        <p14:section name="Section 1" id="{EE48E339-3ADF-47C8-A449-F7DA30EE8D03}">
          <p14:sldIdLst>
            <p14:sldId id="319"/>
          </p14:sldIdLst>
        </p14:section>
        <p14:section name="Section 2" id="{D02287F0-832C-456C-BD27-C9F2D03FF9BA}">
          <p14:sldIdLst>
            <p14:sldId id="341"/>
            <p14:sldId id="322"/>
          </p14:sldIdLst>
        </p14:section>
        <p14:section name="Summary Section" id="{0E8EAAA4-505C-4D7A-8D60-39EA65801B3F}">
          <p14:sldIdLst>
            <p14:sldId id="345"/>
          </p14:sldIdLst>
        </p14:section>
        <p14:section name="Section 1" id="{46C5436A-75E2-4AB9-AFD6-4F8EEB9077A5}">
          <p14:sldIdLst>
            <p14:sldId id="321"/>
          </p14:sldIdLst>
        </p14:section>
        <p14:section name="Section 2" id="{E4309000-9BB1-4A67-8EFD-E36037217CB5}">
          <p14:sldIdLst>
            <p14:sldId id="324"/>
          </p14:sldIdLst>
        </p14:section>
        <p14:section name="Section 3" id="{5D76F01C-BCA7-4132-A079-7A55F472C477}">
          <p14:sldIdLst>
            <p14:sldId id="331"/>
          </p14:sldIdLst>
        </p14:section>
        <p14:section name="Section 4" id="{5B98FF1E-8017-4B4B-A3A2-3CB00F087A3F}">
          <p14:sldIdLst>
            <p14:sldId id="332"/>
          </p14:sldIdLst>
        </p14:section>
        <p14:section name="Summary Section" id="{6DD267F9-DF34-43AF-97A5-1F497B957035}">
          <p14:sldIdLst>
            <p14:sldId id="346"/>
          </p14:sldIdLst>
        </p14:section>
        <p14:section name="Batch Activity Test" id="{1E3694DC-3BCA-43F1-932E-761C18B92E49}">
          <p14:sldIdLst>
            <p14:sldId id="328"/>
          </p14:sldIdLst>
        </p14:section>
        <p14:section name="Anammox Activity Bioassay " id="{C7FB3FAF-2B14-4A1F-A8D2-4F264DA3BAA5}">
          <p14:sldIdLst>
            <p14:sldId id="344"/>
          </p14:sldIdLst>
        </p14:section>
        <p14:section name="Section 3" id="{9B03BF83-3E72-4E00-9EDA-5F1F0267D6D0}">
          <p14:sldIdLst>
            <p14:sldId id="334"/>
          </p14:sldIdLst>
        </p14:section>
        <p14:section name="Section 4" id="{0AB44A33-DC85-41E0-B6EF-BF021992BCA0}">
          <p14:sldIdLst>
            <p14:sldId id="335"/>
            <p14:sldId id="338"/>
            <p14:sldId id="337"/>
            <p14:sldId id="339"/>
            <p14:sldId id="323"/>
            <p14:sldId id="327"/>
            <p14:sldId id="342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C9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9" autoAdjust="0"/>
  </p:normalViewPr>
  <p:slideViewPr>
    <p:cSldViewPr>
      <p:cViewPr varScale="1">
        <p:scale>
          <a:sx n="79" d="100"/>
          <a:sy n="79" d="100"/>
        </p:scale>
        <p:origin x="108" y="6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Influent R3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48435066019277"/>
          <c:y val="0.14645860673665792"/>
          <c:w val="0.79747058693846962"/>
          <c:h val="0.6866961942257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Ammonium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Sheet2!$G$7:$G$16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Sheet2!$H$7:$H$16</c:f>
              <c:numCache>
                <c:formatCode>General</c:formatCode>
                <c:ptCount val="10"/>
                <c:pt idx="0">
                  <c:v>580.234132945704</c:v>
                </c:pt>
                <c:pt idx="1">
                  <c:v>587.13225024210885</c:v>
                </c:pt>
                <c:pt idx="2">
                  <c:v>481.53277643488116</c:v>
                </c:pt>
                <c:pt idx="3">
                  <c:v>562.64211978843161</c:v>
                </c:pt>
                <c:pt idx="4">
                  <c:v>456.38556640292194</c:v>
                </c:pt>
                <c:pt idx="5">
                  <c:v>402.25058336986473</c:v>
                </c:pt>
                <c:pt idx="6">
                  <c:v>440.94971193042352</c:v>
                </c:pt>
                <c:pt idx="7">
                  <c:v>471.65056719073891</c:v>
                </c:pt>
                <c:pt idx="8">
                  <c:v>431.94150737535404</c:v>
                </c:pt>
                <c:pt idx="9">
                  <c:v>670.05851346758641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6-45DC-8F7A-EA2290242D68}"/>
            </c:ext>
          </c:extLst>
        </c:ser>
        <c:ser>
          <c:idx val="1"/>
          <c:order val="1"/>
          <c:tx>
            <c:strRef>
              <c:f>Sheet2!$I$5</c:f>
              <c:strCache>
                <c:ptCount val="1"/>
                <c:pt idx="0">
                  <c:v>Nitrite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Sheet2!$G$7:$G$16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Sheet2!$I$7:$I$16</c:f>
              <c:numCache>
                <c:formatCode>General</c:formatCode>
                <c:ptCount val="10"/>
                <c:pt idx="0">
                  <c:v>1651.302868</c:v>
                </c:pt>
                <c:pt idx="1">
                  <c:v>1622.1095520000003</c:v>
                </c:pt>
                <c:pt idx="2">
                  <c:v>1367.4775000000002</c:v>
                </c:pt>
                <c:pt idx="3">
                  <c:v>1536.135368</c:v>
                </c:pt>
                <c:pt idx="4">
                  <c:v>1301.1146960000001</c:v>
                </c:pt>
                <c:pt idx="5">
                  <c:v>1162.755752</c:v>
                </c:pt>
                <c:pt idx="6">
                  <c:v>1323.2005320000003</c:v>
                </c:pt>
                <c:pt idx="7">
                  <c:v>1301.8254440000001</c:v>
                </c:pt>
                <c:pt idx="8">
                  <c:v>1240.2799319999999</c:v>
                </c:pt>
                <c:pt idx="9">
                  <c:v>1791.1359560000001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6-45DC-8F7A-EA2290242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4567568"/>
        <c:axId val="734568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Sheet2!$J$5</c15:sqref>
                        </c15:formulaRef>
                      </c:ext>
                    </c:extLst>
                    <c:strCache>
                      <c:ptCount val="1"/>
                      <c:pt idx="0">
                        <c:v>Nitrate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Sheet2!$G$7:$G$16</c15:sqref>
                        </c15:formulaRef>
                      </c:ext>
                    </c:extLst>
                    <c:numCache>
                      <c:formatCode>m/d;@</c:formatCode>
                      <c:ptCount val="10"/>
                      <c:pt idx="0">
                        <c:v>43129</c:v>
                      </c:pt>
                      <c:pt idx="1">
                        <c:v>43131</c:v>
                      </c:pt>
                      <c:pt idx="2">
                        <c:v>43133</c:v>
                      </c:pt>
                      <c:pt idx="3">
                        <c:v>43136</c:v>
                      </c:pt>
                      <c:pt idx="4">
                        <c:v>43138</c:v>
                      </c:pt>
                      <c:pt idx="5">
                        <c:v>43140</c:v>
                      </c:pt>
                      <c:pt idx="6">
                        <c:v>43143</c:v>
                      </c:pt>
                      <c:pt idx="7">
                        <c:v>43145</c:v>
                      </c:pt>
                      <c:pt idx="8">
                        <c:v>43147</c:v>
                      </c:pt>
                      <c:pt idx="9">
                        <c:v>43150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Sheet2!$J$7:$J$16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11.597584000000001</c:v>
                      </c:pt>
                      <c:pt idx="4">
                        <c:v>32.688768000000003</c:v>
                      </c:pt>
                      <c:pt idx="5">
                        <c:v>19.354976000000001</c:v>
                      </c:pt>
                      <c:pt idx="6">
                        <c:v>31.821327999999998</c:v>
                      </c:pt>
                      <c:pt idx="7">
                        <c:v>12.118048000000002</c:v>
                      </c:pt>
                      <c:pt idx="8">
                        <c:v>10.606223999999999</c:v>
                      </c:pt>
                      <c:pt idx="9">
                        <c:v>59.108511999999997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376-45DC-8F7A-EA2290242D68}"/>
                  </c:ext>
                </c:extLst>
              </c15:ser>
            </c15:filteredBarSeries>
          </c:ext>
        </c:extLst>
      </c:barChart>
      <c:catAx>
        <c:axId val="73456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8552"/>
        <c:crosses val="autoZero"/>
        <c:auto val="0"/>
        <c:lblAlgn val="ctr"/>
        <c:lblOffset val="100"/>
        <c:noMultiLvlLbl val="0"/>
      </c:catAx>
      <c:valAx>
        <c:axId val="734568552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756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07421736642784"/>
          <c:y val="0.17592534266550014"/>
          <c:w val="0.46007047561961328"/>
          <c:h val="0.10125206571400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2D2D8A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Effluent R3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431392879341462"/>
          <c:y val="0.13408366141732286"/>
          <c:w val="0.79747058693846962"/>
          <c:h val="0.66930479002624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Ammonium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Sheet2!$G$18:$G$27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Sheet2!$H$18:$H$27</c:f>
              <c:numCache>
                <c:formatCode>General</c:formatCode>
                <c:ptCount val="10"/>
                <c:pt idx="0">
                  <c:v>62.039468178557719</c:v>
                </c:pt>
                <c:pt idx="1">
                  <c:v>57.035952048675284</c:v>
                </c:pt>
                <c:pt idx="2">
                  <c:v>35.151963071362012</c:v>
                </c:pt>
                <c:pt idx="3">
                  <c:v>38.030134761721961</c:v>
                </c:pt>
                <c:pt idx="4">
                  <c:v>32.916548402892197</c:v>
                </c:pt>
                <c:pt idx="5">
                  <c:v>41.675378114933267</c:v>
                </c:pt>
                <c:pt idx="6">
                  <c:v>29.17299683679818</c:v>
                </c:pt>
                <c:pt idx="7">
                  <c:v>40.609103260224806</c:v>
                </c:pt>
                <c:pt idx="8">
                  <c:v>35.706677865901788</c:v>
                </c:pt>
                <c:pt idx="9">
                  <c:v>12.163841135324949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6-4746-98DF-CD38AFA0356A}"/>
            </c:ext>
          </c:extLst>
        </c:ser>
        <c:ser>
          <c:idx val="1"/>
          <c:order val="1"/>
          <c:tx>
            <c:strRef>
              <c:f>Sheet2!$I$5</c:f>
              <c:strCache>
                <c:ptCount val="1"/>
                <c:pt idx="0">
                  <c:v>Nitrite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Sheet2!$G$18:$G$27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Sheet2!$I$18:$I$27</c:f>
              <c:numCache>
                <c:formatCode>General</c:formatCode>
                <c:ptCount val="10"/>
                <c:pt idx="0">
                  <c:v>36.326293999999997</c:v>
                </c:pt>
                <c:pt idx="1">
                  <c:v>29.574187999999999</c:v>
                </c:pt>
                <c:pt idx="2">
                  <c:v>6.2248000000000001</c:v>
                </c:pt>
                <c:pt idx="3">
                  <c:v>14.530022000000001</c:v>
                </c:pt>
                <c:pt idx="4">
                  <c:v>15.280256000000003</c:v>
                </c:pt>
                <c:pt idx="5">
                  <c:v>55.095306000000008</c:v>
                </c:pt>
                <c:pt idx="6">
                  <c:v>5.3692700000000002</c:v>
                </c:pt>
                <c:pt idx="7">
                  <c:v>11.844974000000001</c:v>
                </c:pt>
                <c:pt idx="8">
                  <c:v>7.6462960000000004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D6-4746-98DF-CD38AFA03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4567568"/>
        <c:axId val="734568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Sheet2!$J$5</c15:sqref>
                        </c15:formulaRef>
                      </c:ext>
                    </c:extLst>
                    <c:strCache>
                      <c:ptCount val="1"/>
                      <c:pt idx="0">
                        <c:v>Nitrate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Sheet2!$G$18:$G$27</c15:sqref>
                        </c15:formulaRef>
                      </c:ext>
                    </c:extLst>
                    <c:numCache>
                      <c:formatCode>m/d;@</c:formatCode>
                      <c:ptCount val="10"/>
                      <c:pt idx="0">
                        <c:v>43129</c:v>
                      </c:pt>
                      <c:pt idx="1">
                        <c:v>43131</c:v>
                      </c:pt>
                      <c:pt idx="2">
                        <c:v>43133</c:v>
                      </c:pt>
                      <c:pt idx="3">
                        <c:v>43136</c:v>
                      </c:pt>
                      <c:pt idx="4">
                        <c:v>43138</c:v>
                      </c:pt>
                      <c:pt idx="5">
                        <c:v>43140</c:v>
                      </c:pt>
                      <c:pt idx="6">
                        <c:v>43143</c:v>
                      </c:pt>
                      <c:pt idx="7">
                        <c:v>43145</c:v>
                      </c:pt>
                      <c:pt idx="8">
                        <c:v>43147</c:v>
                      </c:pt>
                      <c:pt idx="9">
                        <c:v>43150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Sheet2!$J$18:$J$27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391.57414400000005</c:v>
                      </c:pt>
                      <c:pt idx="1">
                        <c:v>412.23160800000011</c:v>
                      </c:pt>
                      <c:pt idx="2">
                        <c:v>336.49170400000003</c:v>
                      </c:pt>
                      <c:pt idx="3">
                        <c:v>358.00421600000004</c:v>
                      </c:pt>
                      <c:pt idx="4">
                        <c:v>302.51284000000004</c:v>
                      </c:pt>
                      <c:pt idx="5">
                        <c:v>330.94008800000006</c:v>
                      </c:pt>
                      <c:pt idx="6">
                        <c:v>285.58536800000002</c:v>
                      </c:pt>
                      <c:pt idx="7">
                        <c:v>320.86539200000004</c:v>
                      </c:pt>
                      <c:pt idx="8">
                        <c:v>293.801264</c:v>
                      </c:pt>
                      <c:pt idx="9">
                        <c:v>176.16400800000002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D6-4746-98DF-CD38AFA0356A}"/>
                  </c:ext>
                </c:extLst>
              </c15:ser>
            </c15:filteredBarSeries>
          </c:ext>
        </c:extLst>
      </c:barChart>
      <c:catAx>
        <c:axId val="73456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8552"/>
        <c:crosses val="autoZero"/>
        <c:auto val="0"/>
        <c:lblAlgn val="ctr"/>
        <c:lblOffset val="100"/>
        <c:noMultiLvlLbl val="0"/>
      </c:catAx>
      <c:valAx>
        <c:axId val="734568552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1337962962962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756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35830975894713"/>
          <c:y val="0.31162398817794829"/>
          <c:w val="0.45848410869474315"/>
          <c:h val="0.10200767814470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2D2D8A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Influent R4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48125490383504"/>
          <c:y val="0.1340002916302129"/>
          <c:w val="0.80333547077480261"/>
          <c:h val="0.6880314960629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Ammonium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Sheet2!$G$29:$G$38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Sheet2!$H$29:$H$38</c:f>
              <c:numCache>
                <c:formatCode>General</c:formatCode>
                <c:ptCount val="10"/>
                <c:pt idx="0">
                  <c:v>561.4648747949775</c:v>
                </c:pt>
                <c:pt idx="1">
                  <c:v>611.82864679732097</c:v>
                </c:pt>
                <c:pt idx="2">
                  <c:v>441.8264285985378</c:v>
                </c:pt>
                <c:pt idx="3">
                  <c:v>522.96400387826691</c:v>
                </c:pt>
                <c:pt idx="4">
                  <c:v>451.83455989385254</c:v>
                </c:pt>
                <c:pt idx="5">
                  <c:v>437.21104794235725</c:v>
                </c:pt>
                <c:pt idx="6">
                  <c:v>434.94976136023985</c:v>
                </c:pt>
                <c:pt idx="7">
                  <c:v>443.22254049632534</c:v>
                </c:pt>
                <c:pt idx="8">
                  <c:v>454.00725921028373</c:v>
                </c:pt>
                <c:pt idx="9">
                  <c:v>595.57471835630531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B-454F-B246-CC22496DB5A0}"/>
            </c:ext>
          </c:extLst>
        </c:ser>
        <c:ser>
          <c:idx val="1"/>
          <c:order val="1"/>
          <c:tx>
            <c:strRef>
              <c:f>Sheet2!$I$5</c:f>
              <c:strCache>
                <c:ptCount val="1"/>
                <c:pt idx="0">
                  <c:v>Nitrite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Sheet2!$G$29:$G$38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Sheet2!$I$29:$I$38</c:f>
              <c:numCache>
                <c:formatCode>General</c:formatCode>
                <c:ptCount val="10"/>
                <c:pt idx="0">
                  <c:v>1847.6535840000001</c:v>
                </c:pt>
                <c:pt idx="1">
                  <c:v>1715.428132</c:v>
                </c:pt>
                <c:pt idx="2">
                  <c:v>1287.3735680000002</c:v>
                </c:pt>
                <c:pt idx="3">
                  <c:v>1502.3090280000001</c:v>
                </c:pt>
                <c:pt idx="4">
                  <c:v>1316.9617440000002</c:v>
                </c:pt>
                <c:pt idx="5">
                  <c:v>1291.1642240000001</c:v>
                </c:pt>
                <c:pt idx="6">
                  <c:v>1288.136964</c:v>
                </c:pt>
                <c:pt idx="7">
                  <c:v>1283.3196720000001</c:v>
                </c:pt>
                <c:pt idx="8">
                  <c:v>1307.8536400000003</c:v>
                </c:pt>
                <c:pt idx="9">
                  <c:v>1654.0668880000001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B-454F-B246-CC22496DB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4567568"/>
        <c:axId val="734568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Sheet2!$J$5</c15:sqref>
                        </c15:formulaRef>
                      </c:ext>
                    </c:extLst>
                    <c:strCache>
                      <c:ptCount val="1"/>
                      <c:pt idx="0">
                        <c:v>Nitrate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Sheet2!$G$29:$G$38</c15:sqref>
                        </c15:formulaRef>
                      </c:ext>
                    </c:extLst>
                    <c:numCache>
                      <c:formatCode>m/d;@</c:formatCode>
                      <c:ptCount val="10"/>
                      <c:pt idx="0">
                        <c:v>43129</c:v>
                      </c:pt>
                      <c:pt idx="1">
                        <c:v>43131</c:v>
                      </c:pt>
                      <c:pt idx="2">
                        <c:v>43133</c:v>
                      </c:pt>
                      <c:pt idx="3">
                        <c:v>43136</c:v>
                      </c:pt>
                      <c:pt idx="4">
                        <c:v>43138</c:v>
                      </c:pt>
                      <c:pt idx="5">
                        <c:v>43140</c:v>
                      </c:pt>
                      <c:pt idx="6">
                        <c:v>43143</c:v>
                      </c:pt>
                      <c:pt idx="7">
                        <c:v>43145</c:v>
                      </c:pt>
                      <c:pt idx="8">
                        <c:v>43147</c:v>
                      </c:pt>
                      <c:pt idx="9">
                        <c:v>43150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Sheet2!$J$29:$J$38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719.30470400000002</c:v>
                      </c:pt>
                      <c:pt idx="1">
                        <c:v>10.730144000000001</c:v>
                      </c:pt>
                      <c:pt idx="2">
                        <c:v>36.703776000000005</c:v>
                      </c:pt>
                      <c:pt idx="3">
                        <c:v>10.482304000000003</c:v>
                      </c:pt>
                      <c:pt idx="4">
                        <c:v>29.912959999999998</c:v>
                      </c:pt>
                      <c:pt idx="5">
                        <c:v>40.842704000000005</c:v>
                      </c:pt>
                      <c:pt idx="6">
                        <c:v>35.638064</c:v>
                      </c:pt>
                      <c:pt idx="7">
                        <c:v>40.123968000000005</c:v>
                      </c:pt>
                      <c:pt idx="8">
                        <c:v>35.811551999999999</c:v>
                      </c:pt>
                      <c:pt idx="9">
                        <c:v>44.436384000000004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4CB-454F-B246-CC22496DB5A0}"/>
                  </c:ext>
                </c:extLst>
              </c15:ser>
            </c15:filteredBarSeries>
          </c:ext>
        </c:extLst>
      </c:barChart>
      <c:catAx>
        <c:axId val="73456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8552"/>
        <c:crosses val="autoZero"/>
        <c:auto val="0"/>
        <c:lblAlgn val="ctr"/>
        <c:lblOffset val="100"/>
        <c:noMultiLvlLbl val="0"/>
      </c:catAx>
      <c:valAx>
        <c:axId val="734568552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1337962962962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756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15672358102429"/>
          <c:y val="0.18024205307669872"/>
          <c:w val="0.39663462495867835"/>
          <c:h val="9.3832020997375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2D2D8A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Effluent R4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48122611455191"/>
          <c:y val="0.17822690319297704"/>
          <c:w val="0.80333550341135929"/>
          <c:h val="0.61336489422858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Ammonium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Sheet2!$G$40:$G$49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Sheet2!$H$40:$H$49</c:f>
              <c:numCache>
                <c:formatCode>General</c:formatCode>
                <c:ptCount val="10"/>
                <c:pt idx="1">
                  <c:v>41.301012232564972</c:v>
                </c:pt>
                <c:pt idx="2">
                  <c:v>28.994939279220251</c:v>
                </c:pt>
                <c:pt idx="3">
                  <c:v>24.738924338510987</c:v>
                </c:pt>
                <c:pt idx="4">
                  <c:v>27.631109180525858</c:v>
                </c:pt>
                <c:pt idx="5">
                  <c:v>31.563049117362109</c:v>
                </c:pt>
                <c:pt idx="6">
                  <c:v>33.08353277060008</c:v>
                </c:pt>
                <c:pt idx="7">
                  <c:v>32.446763257265346</c:v>
                </c:pt>
                <c:pt idx="8">
                  <c:v>25.208222924098521</c:v>
                </c:pt>
                <c:pt idx="9">
                  <c:v>49.514103717634733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7-48E9-9A4A-282939D106C9}"/>
            </c:ext>
          </c:extLst>
        </c:ser>
        <c:ser>
          <c:idx val="1"/>
          <c:order val="1"/>
          <c:tx>
            <c:strRef>
              <c:f>Sheet2!$I$5</c:f>
              <c:strCache>
                <c:ptCount val="1"/>
                <c:pt idx="0">
                  <c:v>Nitrite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Sheet2!$G$40:$G$49</c:f>
              <c:numCache>
                <c:formatCode>m/d;@</c:formatCode>
                <c:ptCount val="10"/>
                <c:pt idx="0">
                  <c:v>43129</c:v>
                </c:pt>
                <c:pt idx="1">
                  <c:v>43131</c:v>
                </c:pt>
                <c:pt idx="2">
                  <c:v>43133</c:v>
                </c:pt>
                <c:pt idx="3">
                  <c:v>43136</c:v>
                </c:pt>
                <c:pt idx="4">
                  <c:v>43138</c:v>
                </c:pt>
                <c:pt idx="5">
                  <c:v>43140</c:v>
                </c:pt>
                <c:pt idx="6">
                  <c:v>43143</c:v>
                </c:pt>
                <c:pt idx="7">
                  <c:v>43145</c:v>
                </c:pt>
                <c:pt idx="8">
                  <c:v>43147</c:v>
                </c:pt>
                <c:pt idx="9">
                  <c:v>43150</c:v>
                </c:pt>
              </c:numCache>
            </c:numRef>
          </c:cat>
          <c:val>
            <c:numRef>
              <c:f>Sheet2!$I$40:$I$49</c:f>
              <c:numCache>
                <c:formatCode>General</c:formatCode>
                <c:ptCount val="10"/>
                <c:pt idx="1">
                  <c:v>17.294042000000005</c:v>
                </c:pt>
                <c:pt idx="2">
                  <c:v>8.5413119999999996</c:v>
                </c:pt>
                <c:pt idx="3">
                  <c:v>5.3429460000000004</c:v>
                </c:pt>
                <c:pt idx="4">
                  <c:v>5.329784000000001</c:v>
                </c:pt>
                <c:pt idx="5">
                  <c:v>33.970296000000005</c:v>
                </c:pt>
                <c:pt idx="6">
                  <c:v>10.436639999999999</c:v>
                </c:pt>
                <c:pt idx="7">
                  <c:v>8.0543180000000003</c:v>
                </c:pt>
                <c:pt idx="8">
                  <c:v>5.737806</c:v>
                </c:pt>
                <c:pt idx="9">
                  <c:v>11.147388000000003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7-48E9-9A4A-282939D1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4567568"/>
        <c:axId val="734568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Sheet2!$J$5</c15:sqref>
                        </c15:formulaRef>
                      </c:ext>
                    </c:extLst>
                    <c:strCache>
                      <c:ptCount val="1"/>
                      <c:pt idx="0">
                        <c:v>Nitrate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Sheet2!$G$40:$G$49</c15:sqref>
                        </c15:formulaRef>
                      </c:ext>
                    </c:extLst>
                    <c:numCache>
                      <c:formatCode>m/d;@</c:formatCode>
                      <c:ptCount val="10"/>
                      <c:pt idx="0">
                        <c:v>43129</c:v>
                      </c:pt>
                      <c:pt idx="1">
                        <c:v>43131</c:v>
                      </c:pt>
                      <c:pt idx="2">
                        <c:v>43133</c:v>
                      </c:pt>
                      <c:pt idx="3">
                        <c:v>43136</c:v>
                      </c:pt>
                      <c:pt idx="4">
                        <c:v>43138</c:v>
                      </c:pt>
                      <c:pt idx="5">
                        <c:v>43140</c:v>
                      </c:pt>
                      <c:pt idx="6">
                        <c:v>43143</c:v>
                      </c:pt>
                      <c:pt idx="7">
                        <c:v>43145</c:v>
                      </c:pt>
                      <c:pt idx="8">
                        <c:v>43147</c:v>
                      </c:pt>
                      <c:pt idx="9">
                        <c:v>43150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Sheet2!$J$40:$J$49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407.03935999999999</c:v>
                      </c:pt>
                      <c:pt idx="2">
                        <c:v>262.95757600000002</c:v>
                      </c:pt>
                      <c:pt idx="3">
                        <c:v>317.61868800000002</c:v>
                      </c:pt>
                      <c:pt idx="4">
                        <c:v>271.89220799999998</c:v>
                      </c:pt>
                      <c:pt idx="5">
                        <c:v>258.65755200000007</c:v>
                      </c:pt>
                      <c:pt idx="6">
                        <c:v>277.51817600000004</c:v>
                      </c:pt>
                      <c:pt idx="7">
                        <c:v>268.89334400000001</c:v>
                      </c:pt>
                      <c:pt idx="8">
                        <c:v>262.04056800000001</c:v>
                      </c:pt>
                      <c:pt idx="9">
                        <c:v>359.65235200000001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007-48E9-9A4A-282939D106C9}"/>
                  </c:ext>
                </c:extLst>
              </c15:ser>
            </c15:filteredBarSeries>
          </c:ext>
        </c:extLst>
      </c:barChart>
      <c:catAx>
        <c:axId val="73456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8552"/>
        <c:crosses val="autoZero"/>
        <c:auto val="0"/>
        <c:lblAlgn val="ctr"/>
        <c:lblOffset val="100"/>
        <c:noMultiLvlLbl val="0"/>
      </c:catAx>
      <c:valAx>
        <c:axId val="734568552"/>
        <c:scaling>
          <c:orientation val="minMax"/>
          <c:max val="19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1337962962962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56756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5751503883986"/>
          <c:y val="0.2071370337391657"/>
          <c:w val="0.39663455913700485"/>
          <c:h val="9.3717477413869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2D2D8A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Nitrogen Gas Production</a:t>
            </a:r>
          </a:p>
        </c:rich>
      </c:tx>
      <c:layout>
        <c:manualLayout>
          <c:xMode val="edge"/>
          <c:yMode val="edge"/>
          <c:x val="0.3911561679790026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2836832895888"/>
          <c:y val="0.10119903762029746"/>
          <c:w val="0.76053226159230103"/>
          <c:h val="0.69522426363371248"/>
        </c:manualLayout>
      </c:layout>
      <c:scatterChart>
        <c:scatterStyle val="smoothMarker"/>
        <c:varyColors val="0"/>
        <c:ser>
          <c:idx val="0"/>
          <c:order val="0"/>
          <c:tx>
            <c:v>R3</c:v>
          </c:tx>
          <c:spPr>
            <a:ln w="38100" cap="rnd" cmpd="sng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'[3_21_2018_Activity Test R3.xlsx]Sheet1'!$W$24:$AC$24</c:f>
              <c:numCache>
                <c:formatCode>0.00</c:formatCode>
                <c:ptCount val="7"/>
                <c:pt idx="0">
                  <c:v>0.10172453703853535</c:v>
                </c:pt>
                <c:pt idx="1">
                  <c:v>0.15403935185167938</c:v>
                </c:pt>
                <c:pt idx="2">
                  <c:v>0.21731481481401715</c:v>
                </c:pt>
                <c:pt idx="3">
                  <c:v>0.28978009259299142</c:v>
                </c:pt>
                <c:pt idx="4">
                  <c:v>0.36792824073927477</c:v>
                </c:pt>
                <c:pt idx="5">
                  <c:v>0.96843749999970896</c:v>
                </c:pt>
                <c:pt idx="6">
                  <c:v>1.1075810185211594</c:v>
                </c:pt>
              </c:numCache>
            </c:numRef>
          </c:xVal>
          <c:yVal>
            <c:numRef>
              <c:f>'[3_21_2018_Activity Test R3.xlsx]Sheet1'!$W$39:$AC$39</c:f>
              <c:numCache>
                <c:formatCode>0.00</c:formatCode>
                <c:ptCount val="7"/>
                <c:pt idx="0">
                  <c:v>4.1071555004572227E-2</c:v>
                </c:pt>
                <c:pt idx="1">
                  <c:v>9.7830447214625679E-2</c:v>
                </c:pt>
                <c:pt idx="2">
                  <c:v>0.14773569828807312</c:v>
                </c:pt>
                <c:pt idx="3">
                  <c:v>0.22900826361138002</c:v>
                </c:pt>
                <c:pt idx="4">
                  <c:v>0.28898464794728329</c:v>
                </c:pt>
                <c:pt idx="5">
                  <c:v>1.0600257519472827</c:v>
                </c:pt>
                <c:pt idx="6">
                  <c:v>1.2424902566357279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1E-46B0-8092-0C087CB66470}"/>
            </c:ext>
          </c:extLst>
        </c:ser>
        <c:ser>
          <c:idx val="1"/>
          <c:order val="1"/>
          <c:tx>
            <c:v>R4</c:v>
          </c:tx>
          <c:spPr>
            <a:ln w="38100" cap="rnd" cmpd="sng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rgbClr val="00B0F0"/>
                </a:solidFill>
              </a:ln>
              <a:effectLst/>
            </c:spPr>
          </c:marker>
          <c:xVal>
            <c:numRef>
              <c:f>'[3_21_2018_Activity Test R3.xlsx]Sheet1'!$W$24:$AC$24</c:f>
              <c:numCache>
                <c:formatCode>0.00</c:formatCode>
                <c:ptCount val="7"/>
                <c:pt idx="0">
                  <c:v>0.10172453703853535</c:v>
                </c:pt>
                <c:pt idx="1">
                  <c:v>0.15403935185167938</c:v>
                </c:pt>
                <c:pt idx="2">
                  <c:v>0.21731481481401715</c:v>
                </c:pt>
                <c:pt idx="3">
                  <c:v>0.28978009259299142</c:v>
                </c:pt>
                <c:pt idx="4">
                  <c:v>0.36792824073927477</c:v>
                </c:pt>
                <c:pt idx="5">
                  <c:v>0.96843749999970896</c:v>
                </c:pt>
                <c:pt idx="6">
                  <c:v>1.1075810185211594</c:v>
                </c:pt>
              </c:numCache>
            </c:numRef>
          </c:xVal>
          <c:yVal>
            <c:numRef>
              <c:f>'[3_21_2018_Activity Test R3.xlsx]Sheet1'!$W$30:$AC$30</c:f>
              <c:numCache>
                <c:formatCode>0.00</c:formatCode>
                <c:ptCount val="7"/>
                <c:pt idx="0">
                  <c:v>5.6463908658577623E-2</c:v>
                </c:pt>
                <c:pt idx="1">
                  <c:v>9.5426754341703834E-2</c:v>
                </c:pt>
                <c:pt idx="2">
                  <c:v>0.15371783848491039</c:v>
                </c:pt>
                <c:pt idx="3">
                  <c:v>0.23436878305737449</c:v>
                </c:pt>
                <c:pt idx="4">
                  <c:v>0.31651996653175762</c:v>
                </c:pt>
                <c:pt idx="5">
                  <c:v>1.015990439912333</c:v>
                </c:pt>
                <c:pt idx="6">
                  <c:v>1.2293272980006964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E1E-46B0-8092-0C087CB66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31328"/>
        <c:axId val="150937600"/>
      </c:scatterChart>
      <c:valAx>
        <c:axId val="15093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layout>
            <c:manualLayout>
              <c:xMode val="edge"/>
              <c:yMode val="edge"/>
              <c:x val="0.46590398075240597"/>
              <c:y val="0.88721638961796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7600"/>
        <c:crosses val="autoZero"/>
        <c:crossBetween val="midCat"/>
      </c:valAx>
      <c:valAx>
        <c:axId val="1509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g-N/g-dry Biomass</a:t>
                </a:r>
              </a:p>
            </c:rich>
          </c:tx>
          <c:layout>
            <c:manualLayout>
              <c:xMode val="edge"/>
              <c:yMode val="edge"/>
              <c:x val="7.6388888888888895E-2"/>
              <c:y val="0.34158894721493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1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28526902887138"/>
          <c:y val="0.33389588801399828"/>
          <c:w val="0.14818339895013125"/>
          <c:h val="4.3881889763779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Max.</a:t>
            </a:r>
            <a:r>
              <a:rPr lang="en-US" sz="3200" baseline="0" dirty="0"/>
              <a:t> Specific </a:t>
            </a:r>
            <a:r>
              <a:rPr lang="en-US" sz="3200" dirty="0" err="1"/>
              <a:t>Anammox</a:t>
            </a:r>
            <a:r>
              <a:rPr lang="en-US" sz="3200" dirty="0"/>
              <a:t> Activity of the Reactor Biomass</a:t>
            </a:r>
          </a:p>
        </c:rich>
      </c:tx>
      <c:layout>
        <c:manualLayout>
          <c:xMode val="edge"/>
          <c:yMode val="edge"/>
          <c:x val="0.16532635228853371"/>
          <c:y val="2.5724413199826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41199140551087"/>
          <c:y val="0.26596300174438636"/>
          <c:w val="0.67558800039238853"/>
          <c:h val="0.59928821803561072"/>
        </c:manualLayout>
      </c:layout>
      <c:barChart>
        <c:barDir val="col"/>
        <c:grouping val="clustered"/>
        <c:varyColors val="0"/>
        <c:ser>
          <c:idx val="0"/>
          <c:order val="0"/>
          <c:tx>
            <c:v>R4</c:v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 w="34925">
              <a:solidFill>
                <a:srgbClr val="BBE0E3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9108600077493449E-2"/>
                  <c:y val="-3.8332464032146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6-4742-B5EE-38E48E1E4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'[3_21_2018_Activity Test R3.xlsx]Sheet1'!$AD$31</c:f>
                <c:numCache>
                  <c:formatCode>General</c:formatCode>
                  <c:ptCount val="1"/>
                  <c:pt idx="0">
                    <c:v>6.0948381991472844E-2</c:v>
                  </c:pt>
                </c:numCache>
              </c:numRef>
            </c:plus>
            <c:minus>
              <c:numRef>
                <c:f>'[3_21_2018_Activity Test R3.xlsx]Sheet1'!$AD$31</c:f>
                <c:numCache>
                  <c:formatCode>General</c:formatCode>
                  <c:ptCount val="1"/>
                  <c:pt idx="0">
                    <c:v>6.0948381991472844E-2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'[3_21_2018_Activity Test R3.xlsx]Sheet1'!$AD$30</c:f>
              <c:numCache>
                <c:formatCode>0.000</c:formatCode>
                <c:ptCount val="1"/>
                <c:pt idx="0">
                  <c:v>0.99126440876445576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6-4742-B5EE-38E48E1E4B41}"/>
            </c:ext>
          </c:extLst>
        </c:ser>
        <c:ser>
          <c:idx val="1"/>
          <c:order val="1"/>
          <c:tx>
            <c:v>R3</c:v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 w="47625">
              <a:solidFill>
                <a:srgbClr val="BBE0E3">
                  <a:lumMod val="5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9502521817861094E-2"/>
                  <c:y val="-3.7708812730943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6-4742-B5EE-38E48E1E4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'[3_21_2018_Activity Test R3.xlsx]Sheet1'!$AD$40</c:f>
                <c:numCache>
                  <c:formatCode>General</c:formatCode>
                  <c:ptCount val="1"/>
                  <c:pt idx="0">
                    <c:v>8.1322412361000851E-2</c:v>
                  </c:pt>
                </c:numCache>
              </c:numRef>
            </c:plus>
            <c:minus>
              <c:numRef>
                <c:f>'[3_21_2018_Activity Test R3.xlsx]Sheet1'!$AD$40</c:f>
                <c:numCache>
                  <c:formatCode>General</c:formatCode>
                  <c:ptCount val="1"/>
                  <c:pt idx="0">
                    <c:v>8.1322412361000851E-2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'[3_21_2018_Activity Test R3.xlsx]Sheet1'!$AD$39</c:f>
              <c:numCache>
                <c:formatCode>0.000</c:formatCode>
                <c:ptCount val="1"/>
                <c:pt idx="0">
                  <c:v>0.93671270549562957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A6-4742-B5EE-38E48E1E4B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3889664"/>
        <c:axId val="93901952"/>
      </c:barChart>
      <c:catAx>
        <c:axId val="93889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93901952"/>
        <c:crosses val="autoZero"/>
        <c:auto val="1"/>
        <c:lblAlgn val="ctr"/>
        <c:lblOffset val="100"/>
        <c:noMultiLvlLbl val="0"/>
      </c:catAx>
      <c:valAx>
        <c:axId val="9390195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600" b="1" dirty="0">
                    <a:solidFill>
                      <a:schemeClr val="tx1"/>
                    </a:solidFill>
                  </a:rPr>
                  <a:t>Max.</a:t>
                </a:r>
                <a:r>
                  <a:rPr lang="en-US" sz="2600" b="1" baseline="0" dirty="0">
                    <a:solidFill>
                      <a:schemeClr val="tx1"/>
                    </a:solidFill>
                  </a:rPr>
                  <a:t> Spec. </a:t>
                </a:r>
                <a:r>
                  <a:rPr lang="en-US" sz="2600" b="1" baseline="0" dirty="0" err="1">
                    <a:solidFill>
                      <a:schemeClr val="tx1"/>
                    </a:solidFill>
                  </a:rPr>
                  <a:t>Anammox</a:t>
                </a:r>
                <a:r>
                  <a:rPr lang="en-US" sz="2600" b="1" baseline="0" dirty="0">
                    <a:solidFill>
                      <a:schemeClr val="tx1"/>
                    </a:solidFill>
                  </a:rPr>
                  <a:t> Activity </a:t>
                </a:r>
              </a:p>
              <a:p>
                <a:pPr>
                  <a:defRPr sz="2600" b="1">
                    <a:solidFill>
                      <a:schemeClr val="tx1"/>
                    </a:solidFill>
                  </a:defRPr>
                </a:pPr>
                <a:r>
                  <a:rPr lang="en-US" sz="2600" b="1" baseline="0" dirty="0">
                    <a:solidFill>
                      <a:schemeClr val="tx1"/>
                    </a:solidFill>
                  </a:rPr>
                  <a:t>(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g-N/g-</a:t>
                </a:r>
                <a:r>
                  <a:rPr lang="en-US" sz="2600" b="1" dirty="0" err="1">
                    <a:solidFill>
                      <a:schemeClr val="tx1"/>
                    </a:solidFill>
                  </a:rPr>
                  <a:t>dry_biomass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-day)</a:t>
                </a:r>
              </a:p>
            </c:rich>
          </c:tx>
          <c:layout>
            <c:manualLayout>
              <c:xMode val="edge"/>
              <c:yMode val="edge"/>
              <c:x val="4.8611116427287451E-2"/>
              <c:y val="0.25786092998847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89664"/>
        <c:crosses val="autoZero"/>
        <c:crossBetween val="between"/>
      </c:valAx>
      <c:spPr>
        <a:noFill/>
        <a:ln w="31750">
          <a:solidFill>
            <a:srgbClr val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2445025420497091"/>
          <c:y val="0.89022016480317367"/>
          <c:w val="0.8733215223097111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60FB0-1FD4-4E58-ACC2-AD423ABBC48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5889F-7F01-4917-8F05-B8BB871E4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316153D-99FA-4979-9BE1-6F8DCE518114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89E055-FEAA-4BD4-BA8A-D66490A0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5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2BA-3355-46A5-9BF1-20F75A47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AC5F-F1B2-4925-BFBF-835B5DF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B85-57F6-4E14-A23D-1A94EAA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3AC-65A5-4A22-A818-B0C5084E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C244-655F-4FDF-B231-A98E8172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9838-3E24-426B-A23C-F8DCED94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35E-5874-48EE-93B0-8D2F3E5E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C450-19D3-4337-875C-A2CCE616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4686-98E3-4874-B2E7-E4DA29C4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B6B2-2284-467E-B554-06832EA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1FDE-A56A-4F25-80B6-3DA23F78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CEB5A-51B3-4AB5-A56B-9FE5D718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a_logo_l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9975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ZSGC_sunse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61375" y="58674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asa-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6149975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3039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/>
              <a:t>Anammox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32566"/>
            <a:ext cx="6400800" cy="1138237"/>
          </a:xfrm>
        </p:spPr>
        <p:txBody>
          <a:bodyPr/>
          <a:lstStyle/>
          <a:p>
            <a:pPr eaLnBrk="1" hangingPunct="1"/>
            <a:r>
              <a:rPr lang="en-US" dirty="0"/>
              <a:t>Anaerobic Ammonium Oxidation (Anammox) for Nitrogen Removal</a:t>
            </a:r>
          </a:p>
        </p:txBody>
      </p:sp>
      <p:pic>
        <p:nvPicPr>
          <p:cNvPr id="2052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6425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22" y="5616575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73447" y="3369806"/>
            <a:ext cx="6248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Abdullah Matalgah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dirty="0"/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Mentor: Dr. Reyes Sierra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Dept. Chemical and Environmental Engineering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April, 14,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55DFA-D88B-4961-8527-8F6FC554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FF2BA-3355-46A5-9BF1-20F75A47B6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98AA872-420F-4F54-B33A-A13081131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99069"/>
              </p:ext>
            </p:extLst>
          </p:nvPr>
        </p:nvGraphicFramePr>
        <p:xfrm>
          <a:off x="0" y="576580"/>
          <a:ext cx="3124200" cy="24316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31557293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540275246"/>
                    </a:ext>
                  </a:extLst>
                </a:gridCol>
              </a:tblGrid>
              <a:tr h="75861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Removal  (g/</a:t>
                      </a:r>
                      <a:r>
                        <a:rPr lang="en-US" dirty="0" err="1"/>
                        <a:t>L</a:t>
                      </a:r>
                      <a:r>
                        <a:rPr lang="en-US" baseline="-25000" dirty="0" err="1"/>
                        <a:t>reactor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-</a:t>
                      </a:r>
                      <a:r>
                        <a:rPr lang="en-US" dirty="0"/>
                        <a:t>day)</a:t>
                      </a:r>
                    </a:p>
                    <a:p>
                      <a:pPr algn="ctr"/>
                      <a:r>
                        <a:rPr lang="en-US" dirty="0"/>
                        <a:t>(IC)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69412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30000" dirty="0"/>
                        <a:t>+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1.56 </a:t>
                      </a:r>
                      <a:r>
                        <a:rPr lang="en-US" sz="1800" kern="1200" dirty="0">
                          <a:effectLst/>
                        </a:rPr>
                        <a:t>± 0.22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5465279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30000" dirty="0"/>
                        <a:t>-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4.92 </a:t>
                      </a:r>
                      <a:r>
                        <a:rPr lang="en-US" sz="1800" kern="1200" dirty="0">
                          <a:effectLst/>
                        </a:rPr>
                        <a:t>± 0.74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75203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A710D1-9B3E-412A-B704-ED25240B5B95}"/>
              </a:ext>
            </a:extLst>
          </p:cNvPr>
          <p:cNvSpPr txBox="1"/>
          <p:nvPr/>
        </p:nvSpPr>
        <p:spPr>
          <a:xfrm>
            <a:off x="0" y="5638800"/>
            <a:ext cx="18288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93FA3-F82C-473C-A85F-A68FCFDA549D}"/>
              </a:ext>
            </a:extLst>
          </p:cNvPr>
          <p:cNvSpPr txBox="1"/>
          <p:nvPr/>
        </p:nvSpPr>
        <p:spPr>
          <a:xfrm>
            <a:off x="8762050" y="5486400"/>
            <a:ext cx="38195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50C0B6-7F4E-422C-BD12-39EB6F082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09080"/>
              </p:ext>
            </p:extLst>
          </p:nvPr>
        </p:nvGraphicFramePr>
        <p:xfrm>
          <a:off x="3139441" y="0"/>
          <a:ext cx="602589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5A30F4-2E25-4BBF-8E47-AF6FF8FA6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65052"/>
              </p:ext>
            </p:extLst>
          </p:nvPr>
        </p:nvGraphicFramePr>
        <p:xfrm>
          <a:off x="3139440" y="3424809"/>
          <a:ext cx="6025897" cy="310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2441FB-3C2A-4E5E-B169-756A8CB55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28540"/>
              </p:ext>
            </p:extLst>
          </p:nvPr>
        </p:nvGraphicFramePr>
        <p:xfrm>
          <a:off x="27432" y="3581400"/>
          <a:ext cx="3124200" cy="24316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44168">
                  <a:extLst>
                    <a:ext uri="{9D8B030D-6E8A-4147-A177-3AD203B41FA5}">
                      <a16:colId xmlns:a16="http://schemas.microsoft.com/office/drawing/2014/main" val="3315572933"/>
                    </a:ext>
                  </a:extLst>
                </a:gridCol>
                <a:gridCol w="1780032">
                  <a:extLst>
                    <a:ext uri="{9D8B030D-6E8A-4147-A177-3AD203B41FA5}">
                      <a16:colId xmlns:a16="http://schemas.microsoft.com/office/drawing/2014/main" val="2540275246"/>
                    </a:ext>
                  </a:extLst>
                </a:gridCol>
              </a:tblGrid>
              <a:tr h="75861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gas production </a:t>
                      </a:r>
                      <a:r>
                        <a:rPr lang="en-US" dirty="0"/>
                        <a:t>(g/</a:t>
                      </a:r>
                      <a:r>
                        <a:rPr lang="en-US" dirty="0" err="1"/>
                        <a:t>L</a:t>
                      </a:r>
                      <a:r>
                        <a:rPr lang="en-US" baseline="-25000" dirty="0" err="1"/>
                        <a:t>reactor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-</a:t>
                      </a:r>
                      <a:r>
                        <a:rPr lang="en-US" dirty="0"/>
                        <a:t>day)</a:t>
                      </a:r>
                    </a:p>
                    <a:p>
                      <a:pPr algn="ctr"/>
                      <a:r>
                        <a:rPr lang="en-US" dirty="0"/>
                        <a:t>(Gas Meter)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69412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5465279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Measured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7520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97402-3448-45D2-A23B-9AF1FBEB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6200" y="6546342"/>
            <a:ext cx="5257800" cy="476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419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DA53-DAE0-4BFE-B201-AF8CE250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Anammox Activity Bioassay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47522-16ED-49B2-9978-9674256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7D0C3917-EA15-4778-8AE5-5D4B33F596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872327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powerpoint/2016/summaryzoom">
                <psuz:summaryZm>
                  <psuz:summaryZmObj sectionId="{1E3694DC-3BCA-43F1-932E-761C18B92E49}">
                    <psuz:zmPr id="{C29730E6-4B83-4492-9D9E-26FD55C0713C}" returnToParent="0" transitionDur="5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31333" y="158409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7FB3FAF-2B14-4A1F-A8D2-4F264DA3BAA5}">
                    <psuz:zmPr id="{F6A7E224-FDD7-41B2-BA1A-85A51373B736}" returnToParent="0" transitionDur="5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82689" y="158409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B03BF83-3E72-4E00-9EDA-5F1F0267D6D0}">
                    <psuz:zmPr id="{FF171E6D-59E4-4F4A-8B83-419AAA5E67E9}" returnToParent="0" transitionDur="5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31333" y="2330871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AB44A33-DC85-41E0-B6EF-BF021992BCA0}">
                    <psuz:zmPr id="{D82E8815-C457-47BB-B78A-54B960662599}" returnToParent="0" transitionDur="5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82689" y="2330871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7D0C3917-EA15-4778-8AE5-5D4B33F596AB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600200"/>
                <a:ext cx="8229600" cy="4525963"/>
                <a:chOff x="457200" y="1600200"/>
                <a:chExt cx="8229600" cy="4525963"/>
              </a:xfrm>
            </p:grpSpPr>
            <p:pic>
              <p:nvPicPr>
                <p:cNvPr id="3" name="Pictur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88533" y="1758609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9889" y="1758609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8533" y="3931071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9889" y="3931071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17618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E7A3-52ED-4A4E-B068-C1614701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" y="381000"/>
            <a:ext cx="8229600" cy="838200"/>
          </a:xfrm>
        </p:spPr>
        <p:txBody>
          <a:bodyPr/>
          <a:lstStyle/>
          <a:p>
            <a:r>
              <a:rPr lang="en-US" u="sng" dirty="0"/>
              <a:t>Batch Activity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C3E1-5967-49F9-A6CA-FB8F1FFF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To determine the max. specific anammox activity of the biomass, i.e., amount of N</a:t>
            </a:r>
            <a:r>
              <a:rPr lang="en-US" sz="2600" baseline="-25000" dirty="0"/>
              <a:t>2</a:t>
            </a:r>
            <a:r>
              <a:rPr lang="en-US" sz="2600" dirty="0"/>
              <a:t> gas per gram of dry biomass and per day.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The experiment is performed in a 160ml serum flask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100ml synthetic wastewater medium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60ml Helium gas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0.5g biomass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Using Gas Chromatography, the N</a:t>
            </a:r>
            <a:r>
              <a:rPr lang="en-US" sz="2600" baseline="-25000" dirty="0"/>
              <a:t>2</a:t>
            </a:r>
            <a:r>
              <a:rPr lang="en-US" sz="2600" dirty="0"/>
              <a:t> content in gas samples is evaluated six times, once per hour.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2C3A-F1A8-42A4-97AE-16EBF02B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81750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9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1A23-3A98-4536-81D5-19DC71CD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3" y="950937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Anammox</a:t>
            </a:r>
            <a:r>
              <a:rPr lang="en-US" b="1" dirty="0">
                <a:solidFill>
                  <a:srgbClr val="0070C0"/>
                </a:solidFill>
              </a:rPr>
              <a:t> Activity Bioassay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370093" y="6357366"/>
            <a:ext cx="2133600" cy="476250"/>
          </a:xfrm>
        </p:spPr>
        <p:txBody>
          <a:bodyPr/>
          <a:lstStyle/>
          <a:p>
            <a:fld id="{F2A67B14-2444-43A4-8430-B546EBA2EF36}" type="slidenum">
              <a:rPr lang="en-US" b="1" smtClean="0"/>
              <a:t>13</a:t>
            </a:fld>
            <a:endParaRPr lang="en-US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35123" y="3382090"/>
            <a:ext cx="789954" cy="1310195"/>
            <a:chOff x="1371600" y="1663337"/>
            <a:chExt cx="1524000" cy="2527663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1371600" y="1981200"/>
              <a:ext cx="1524000" cy="2209800"/>
            </a:xfrm>
            <a:prstGeom prst="round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9621" y="1663337"/>
              <a:ext cx="527957" cy="317864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18619" y="2232734"/>
            <a:ext cx="699540" cy="47245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Basal medium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37174" y="2663838"/>
            <a:ext cx="711146" cy="30718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Biomass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85131" y="3382090"/>
            <a:ext cx="789954" cy="1310195"/>
            <a:chOff x="1577326" y="3356754"/>
            <a:chExt cx="1404363" cy="2329235"/>
          </a:xfrm>
        </p:grpSpPr>
        <p:sp>
          <p:nvSpPr>
            <p:cNvPr id="11" name="Round Same Side Corner Rectangle 10"/>
            <p:cNvSpPr>
              <a:spLocks noChangeAspect="1"/>
            </p:cNvSpPr>
            <p:nvPr/>
          </p:nvSpPr>
          <p:spPr>
            <a:xfrm rot="10800000">
              <a:off x="1577327" y="4272741"/>
              <a:ext cx="1404362" cy="1413248"/>
            </a:xfrm>
            <a:prstGeom prst="round2SameRect">
              <a:avLst/>
            </a:prstGeom>
            <a:pattFill prst="wd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577326" y="3356754"/>
              <a:ext cx="1404363" cy="2329234"/>
              <a:chOff x="1371600" y="1663337"/>
              <a:chExt cx="1524000" cy="2527663"/>
            </a:xfrm>
            <a:noFill/>
          </p:grpSpPr>
          <p:sp>
            <p:nvSpPr>
              <p:cNvPr id="14" name="Rounded Rectangle 13"/>
              <p:cNvSpPr/>
              <p:nvPr/>
            </p:nvSpPr>
            <p:spPr>
              <a:xfrm>
                <a:off x="1371600" y="1981200"/>
                <a:ext cx="1524000" cy="2209800"/>
              </a:xfrm>
              <a:prstGeom prst="round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69621" y="1663337"/>
                <a:ext cx="527957" cy="317864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13" name="Round Same Side Corner Rectangle 12"/>
            <p:cNvSpPr>
              <a:spLocks noChangeAspect="1"/>
            </p:cNvSpPr>
            <p:nvPr/>
          </p:nvSpPr>
          <p:spPr>
            <a:xfrm rot="10800000">
              <a:off x="1783852" y="5589692"/>
              <a:ext cx="991307" cy="88734"/>
            </a:xfrm>
            <a:prstGeom prst="round2SameRect">
              <a:avLst/>
            </a:prstGeom>
            <a:pattFill prst="trellis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88233" y="2234346"/>
            <a:ext cx="807477" cy="2457940"/>
            <a:chOff x="8034244" y="1446861"/>
            <a:chExt cx="1435515" cy="4369670"/>
          </a:xfrm>
        </p:grpSpPr>
        <p:grpSp>
          <p:nvGrpSpPr>
            <p:cNvPr id="88" name="Group 87"/>
            <p:cNvGrpSpPr/>
            <p:nvPr/>
          </p:nvGrpSpPr>
          <p:grpSpPr>
            <a:xfrm rot="1357850">
              <a:off x="8597211" y="2846301"/>
              <a:ext cx="374356" cy="1325044"/>
              <a:chOff x="5524054" y="3141545"/>
              <a:chExt cx="741879" cy="1850593"/>
            </a:xfrm>
          </p:grpSpPr>
          <p:sp>
            <p:nvSpPr>
              <p:cNvPr id="103" name="Flowchart: Manual Operation 102"/>
              <p:cNvSpPr/>
              <p:nvPr/>
            </p:nvSpPr>
            <p:spPr>
              <a:xfrm>
                <a:off x="5676900" y="3141545"/>
                <a:ext cx="419100" cy="515023"/>
              </a:xfrm>
              <a:prstGeom prst="flowChartManualOperati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rot="20242150" flipH="1">
                <a:off x="5524054" y="3706714"/>
                <a:ext cx="741879" cy="12854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rot="20441670">
              <a:off x="8407499" y="1824478"/>
              <a:ext cx="200202" cy="2184708"/>
              <a:chOff x="5676900" y="1747147"/>
              <a:chExt cx="419134" cy="3051223"/>
            </a:xfrm>
          </p:grpSpPr>
          <p:sp>
            <p:nvSpPr>
              <p:cNvPr id="100" name="Flowchart: Manual Operation 99"/>
              <p:cNvSpPr/>
              <p:nvPr/>
            </p:nvSpPr>
            <p:spPr>
              <a:xfrm>
                <a:off x="5676900" y="3140586"/>
                <a:ext cx="419100" cy="515023"/>
              </a:xfrm>
              <a:prstGeom prst="flowChartManualOperati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5676932" y="1747147"/>
                <a:ext cx="419102" cy="1393440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5886450" y="3655609"/>
                <a:ext cx="0" cy="11427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8034244" y="1446861"/>
              <a:ext cx="1435515" cy="4369670"/>
              <a:chOff x="4361404" y="1446860"/>
              <a:chExt cx="1435515" cy="4369670"/>
            </a:xfrm>
          </p:grpSpPr>
          <p:sp>
            <p:nvSpPr>
              <p:cNvPr id="91" name="Round Same Side Corner Rectangle 90"/>
              <p:cNvSpPr>
                <a:spLocks noChangeAspect="1"/>
              </p:cNvSpPr>
              <p:nvPr/>
            </p:nvSpPr>
            <p:spPr>
              <a:xfrm rot="10800000">
                <a:off x="4386021" y="4403282"/>
                <a:ext cx="1404362" cy="1413248"/>
              </a:xfrm>
              <a:prstGeom prst="round2SameRect">
                <a:avLst/>
              </a:prstGeom>
              <a:pattFill prst="wdDn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>
                <a:off x="4392557" y="3346860"/>
                <a:ext cx="1404362" cy="2469669"/>
                <a:chOff x="1371600" y="1510937"/>
                <a:chExt cx="1524000" cy="2680063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869620" y="1663337"/>
                  <a:ext cx="527957" cy="317864"/>
                </a:xfrm>
                <a:prstGeom prst="rect">
                  <a:avLst/>
                </a:prstGeom>
                <a:solidFill>
                  <a:srgbClr val="0070C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783215" y="1510937"/>
                  <a:ext cx="700768" cy="152400"/>
                </a:xfrm>
                <a:prstGeom prst="rect">
                  <a:avLst/>
                </a:prstGeom>
                <a:solidFill>
                  <a:srgbClr val="0070C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>
                  <a:off x="1371600" y="1981200"/>
                  <a:ext cx="1524000" cy="22098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sp>
            <p:nvSpPr>
              <p:cNvPr id="93" name="Rectangle 92"/>
              <p:cNvSpPr/>
              <p:nvPr/>
            </p:nvSpPr>
            <p:spPr>
              <a:xfrm>
                <a:off x="4361404" y="1446860"/>
                <a:ext cx="647470" cy="50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38" b="1" dirty="0"/>
                  <a:t>He</a:t>
                </a:r>
              </a:p>
            </p:txBody>
          </p:sp>
          <p:cxnSp>
            <p:nvCxnSpPr>
              <p:cNvPr id="94" name="Curved Connector 93"/>
              <p:cNvCxnSpPr>
                <a:stCxn id="103" idx="0"/>
              </p:cNvCxnSpPr>
              <p:nvPr/>
            </p:nvCxnSpPr>
            <p:spPr>
              <a:xfrm rot="5400000" flipH="1" flipV="1">
                <a:off x="5243450" y="2440774"/>
                <a:ext cx="573933" cy="335827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4524655" y="2046594"/>
                <a:ext cx="227799" cy="6096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 Same Side Corner Rectangle 95"/>
              <p:cNvSpPr>
                <a:spLocks noChangeAspect="1"/>
              </p:cNvSpPr>
              <p:nvPr/>
            </p:nvSpPr>
            <p:spPr>
              <a:xfrm rot="10800000">
                <a:off x="4594270" y="5719495"/>
                <a:ext cx="991307" cy="88734"/>
              </a:xfrm>
              <a:prstGeom prst="round2SameRect">
                <a:avLst/>
              </a:prstGeom>
              <a:pattFill prst="trellis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6536673" y="2343444"/>
            <a:ext cx="793631" cy="2348842"/>
            <a:chOff x="9376849" y="1292314"/>
            <a:chExt cx="1410898" cy="41757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9376849" y="2998362"/>
              <a:ext cx="1410898" cy="2469670"/>
              <a:chOff x="4386021" y="3346860"/>
              <a:chExt cx="1410898" cy="2469670"/>
            </a:xfrm>
          </p:grpSpPr>
          <p:sp>
            <p:nvSpPr>
              <p:cNvPr id="106" name="Round Same Side Corner Rectangle 105"/>
              <p:cNvSpPr>
                <a:spLocks noChangeAspect="1"/>
              </p:cNvSpPr>
              <p:nvPr/>
            </p:nvSpPr>
            <p:spPr>
              <a:xfrm rot="10800000">
                <a:off x="4386021" y="4403282"/>
                <a:ext cx="1404362" cy="1413248"/>
              </a:xfrm>
              <a:prstGeom prst="round2SameRect">
                <a:avLst/>
              </a:prstGeom>
              <a:pattFill prst="wdDn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07" name="Group 106"/>
              <p:cNvGrpSpPr>
                <a:grpSpLocks noChangeAspect="1"/>
              </p:cNvGrpSpPr>
              <p:nvPr/>
            </p:nvGrpSpPr>
            <p:grpSpPr>
              <a:xfrm>
                <a:off x="4392557" y="3346860"/>
                <a:ext cx="1404362" cy="2469669"/>
                <a:chOff x="1371600" y="1510937"/>
                <a:chExt cx="1524000" cy="2680063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869620" y="1663337"/>
                  <a:ext cx="527957" cy="317864"/>
                </a:xfrm>
                <a:prstGeom prst="rect">
                  <a:avLst/>
                </a:prstGeom>
                <a:solidFill>
                  <a:srgbClr val="0070C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783215" y="1510937"/>
                  <a:ext cx="700768" cy="152400"/>
                </a:xfrm>
                <a:prstGeom prst="rect">
                  <a:avLst/>
                </a:prstGeom>
                <a:solidFill>
                  <a:srgbClr val="0070C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1" name="Rounded Rectangle 110"/>
                <p:cNvSpPr/>
                <p:nvPr/>
              </p:nvSpPr>
              <p:spPr>
                <a:xfrm>
                  <a:off x="1371600" y="1981200"/>
                  <a:ext cx="1524000" cy="22098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sp>
            <p:nvSpPr>
              <p:cNvPr id="108" name="Round Same Side Corner Rectangle 107"/>
              <p:cNvSpPr>
                <a:spLocks noChangeAspect="1"/>
              </p:cNvSpPr>
              <p:nvPr/>
            </p:nvSpPr>
            <p:spPr>
              <a:xfrm rot="10800000">
                <a:off x="4594270" y="5719495"/>
                <a:ext cx="991307" cy="88734"/>
              </a:xfrm>
              <a:prstGeom prst="round2SameRect">
                <a:avLst/>
              </a:prstGeom>
              <a:pattFill prst="trellis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 rot="807676">
              <a:off x="10139210" y="1292314"/>
              <a:ext cx="218210" cy="2570771"/>
              <a:chOff x="7064195" y="1124213"/>
              <a:chExt cx="291055" cy="2570771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83541" y="1535329"/>
                <a:ext cx="1040034" cy="278719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7064195" y="1124213"/>
                <a:ext cx="291055" cy="2570771"/>
                <a:chOff x="5675515" y="1947023"/>
                <a:chExt cx="419119" cy="2858147"/>
              </a:xfrm>
            </p:grpSpPr>
            <p:sp>
              <p:nvSpPr>
                <p:cNvPr id="115" name="Flowchart: Manual Operation 114"/>
                <p:cNvSpPr/>
                <p:nvPr/>
              </p:nvSpPr>
              <p:spPr>
                <a:xfrm>
                  <a:off x="5675533" y="3140584"/>
                  <a:ext cx="419101" cy="515024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6" name="Flowchart: Process 115"/>
                <p:cNvSpPr/>
                <p:nvPr/>
              </p:nvSpPr>
              <p:spPr>
                <a:xfrm>
                  <a:off x="5675515" y="1947023"/>
                  <a:ext cx="419097" cy="1193563"/>
                </a:xfrm>
                <a:prstGeom prst="flowChartProcess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5885087" y="3662409"/>
                  <a:ext cx="0" cy="11427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0" name="Curved Connector 119"/>
            <p:cNvCxnSpPr/>
            <p:nvPr/>
          </p:nvCxnSpPr>
          <p:spPr>
            <a:xfrm rot="5400000">
              <a:off x="9485485" y="4003464"/>
              <a:ext cx="653760" cy="273468"/>
            </a:xfrm>
            <a:prstGeom prst="curvedConnector3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ounded Rectangle 199"/>
          <p:cNvSpPr/>
          <p:nvPr/>
        </p:nvSpPr>
        <p:spPr>
          <a:xfrm>
            <a:off x="1226788" y="4801472"/>
            <a:ext cx="2243351" cy="70457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dirty="0"/>
              <a:t>Bottle Vol. = 160 ml</a:t>
            </a:r>
          </a:p>
          <a:p>
            <a:r>
              <a:rPr lang="en-US" sz="1013" dirty="0"/>
              <a:t>Liquid Vol. = 100 ml (Total)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040932" y="4805062"/>
            <a:ext cx="1754779" cy="70805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dirty="0"/>
              <a:t>Liquid &amp; headspace flushing with He (6 min each)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36112" y="4047739"/>
            <a:ext cx="337983" cy="214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6" name="Right Arrow 125"/>
          <p:cNvSpPr/>
          <p:nvPr/>
        </p:nvSpPr>
        <p:spPr>
          <a:xfrm>
            <a:off x="3649625" y="4041027"/>
            <a:ext cx="337983" cy="214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7" name="Right Arrow 126"/>
          <p:cNvSpPr/>
          <p:nvPr/>
        </p:nvSpPr>
        <p:spPr>
          <a:xfrm>
            <a:off x="5967887" y="4012877"/>
            <a:ext cx="337983" cy="21445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8" name="Rounded Rectangle 117"/>
          <p:cNvSpPr/>
          <p:nvPr/>
        </p:nvSpPr>
        <p:spPr>
          <a:xfrm>
            <a:off x="6367045" y="4808991"/>
            <a:ext cx="1507064" cy="70805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dirty="0"/>
              <a:t>Addition of substrate</a:t>
            </a:r>
          </a:p>
          <a:p>
            <a:r>
              <a:rPr lang="en-US" sz="1013" dirty="0"/>
              <a:t>NH4+ = 5.4 </a:t>
            </a:r>
            <a:r>
              <a:rPr lang="en-US" sz="1013" dirty="0" err="1"/>
              <a:t>mM</a:t>
            </a:r>
            <a:endParaRPr lang="en-US" sz="1013" dirty="0"/>
          </a:p>
          <a:p>
            <a:r>
              <a:rPr lang="en-US" sz="1013" dirty="0"/>
              <a:t>NO2- = 7.1mM</a:t>
            </a:r>
          </a:p>
        </p:txBody>
      </p:sp>
      <p:cxnSp>
        <p:nvCxnSpPr>
          <p:cNvPr id="18" name="Curved Connector 17"/>
          <p:cNvCxnSpPr>
            <a:stCxn id="9" idx="2"/>
            <a:endCxn id="6" idx="0"/>
          </p:cNvCxnSpPr>
          <p:nvPr/>
        </p:nvCxnSpPr>
        <p:spPr>
          <a:xfrm rot="5400000">
            <a:off x="1755889" y="2945231"/>
            <a:ext cx="411071" cy="462647"/>
          </a:xfrm>
          <a:prstGeom prst="curved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2"/>
            <a:endCxn id="6" idx="0"/>
          </p:cNvCxnSpPr>
          <p:nvPr/>
        </p:nvCxnSpPr>
        <p:spPr>
          <a:xfrm rot="16200000" flipH="1">
            <a:off x="1310792" y="2962781"/>
            <a:ext cx="676905" cy="161711"/>
          </a:xfrm>
          <a:prstGeom prst="curved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2649581" y="2423524"/>
            <a:ext cx="1554743" cy="865217"/>
          </a:xfrm>
          <a:prstGeom prst="wedgeRoundRectCallout">
            <a:avLst>
              <a:gd name="adj1" fmla="val -58051"/>
              <a:gd name="adj2" fmla="val -21216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Biomass taken from a granular enrichment culture (</a:t>
            </a:r>
            <a:r>
              <a:rPr lang="en-US" sz="1013" dirty="0" err="1"/>
              <a:t>Brocadia</a:t>
            </a:r>
            <a:r>
              <a:rPr lang="en-US" sz="1013" dirty="0"/>
              <a:t> spp.)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67392" y="2232734"/>
            <a:ext cx="807477" cy="2457940"/>
            <a:chOff x="3899189" y="1468224"/>
            <a:chExt cx="1076636" cy="3277253"/>
          </a:xfrm>
        </p:grpSpPr>
        <p:sp>
          <p:nvSpPr>
            <p:cNvPr id="204" name="Round Same Side Corner Rectangle 203"/>
            <p:cNvSpPr>
              <a:spLocks noChangeAspect="1"/>
            </p:cNvSpPr>
            <p:nvPr/>
          </p:nvSpPr>
          <p:spPr>
            <a:xfrm rot="10800000">
              <a:off x="3917652" y="3685541"/>
              <a:ext cx="1053271" cy="1059936"/>
            </a:xfrm>
            <a:prstGeom prst="round2SameRect">
              <a:avLst/>
            </a:prstGeom>
            <a:pattFill prst="wd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3922554" y="2998551"/>
              <a:ext cx="1053271" cy="1746925"/>
              <a:chOff x="1371600" y="1663337"/>
              <a:chExt cx="1524000" cy="2527663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1869620" y="1663337"/>
                <a:ext cx="527957" cy="3178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1371600" y="1981200"/>
                <a:ext cx="1524000" cy="2209800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cxnSp>
          <p:nvCxnSpPr>
            <p:cNvPr id="215" name="Straight Connector 214"/>
            <p:cNvCxnSpPr>
              <a:stCxn id="213" idx="2"/>
            </p:cNvCxnSpPr>
            <p:nvPr/>
          </p:nvCxnSpPr>
          <p:spPr>
            <a:xfrm>
              <a:off x="4334538" y="2782677"/>
              <a:ext cx="138820" cy="13825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3899189" y="1468224"/>
              <a:ext cx="485603" cy="377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38" b="1" dirty="0"/>
                <a:t>He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 rot="780474">
              <a:off x="4147821" y="1776465"/>
              <a:ext cx="329895" cy="996048"/>
              <a:chOff x="4021627" y="1776465"/>
              <a:chExt cx="329895" cy="996048"/>
            </a:xfrm>
          </p:grpSpPr>
          <p:sp>
            <p:nvSpPr>
              <p:cNvPr id="213" name="Flowchart: Manual Operation 212"/>
              <p:cNvSpPr/>
              <p:nvPr/>
            </p:nvSpPr>
            <p:spPr>
              <a:xfrm rot="20441670">
                <a:off x="4201383" y="2495942"/>
                <a:ext cx="150139" cy="276571"/>
              </a:xfrm>
              <a:prstGeom prst="flowChartManualOperati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4" name="Flowchart: Process 213"/>
              <p:cNvSpPr/>
              <p:nvPr/>
            </p:nvSpPr>
            <p:spPr>
              <a:xfrm rot="20441670">
                <a:off x="4031982" y="1776465"/>
                <a:ext cx="150140" cy="748288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>
              <a:xfrm>
                <a:off x="4021627" y="1918025"/>
                <a:ext cx="170849" cy="4572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Round Same Side Corner Rectangle 208"/>
            <p:cNvSpPr>
              <a:spLocks noChangeAspect="1"/>
            </p:cNvSpPr>
            <p:nvPr/>
          </p:nvSpPr>
          <p:spPr>
            <a:xfrm rot="10800000">
              <a:off x="4073838" y="4672701"/>
              <a:ext cx="743480" cy="66551"/>
            </a:xfrm>
            <a:prstGeom prst="round2SameRect">
              <a:avLst/>
            </a:prstGeom>
            <a:pattFill prst="trellis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28" name="Curved Connector 27"/>
            <p:cNvCxnSpPr/>
            <p:nvPr/>
          </p:nvCxnSpPr>
          <p:spPr>
            <a:xfrm rot="5400000" flipH="1" flipV="1">
              <a:off x="4207006" y="2676259"/>
              <a:ext cx="1004308" cy="33528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14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585516-17DE-48E1-96D3-CDE5C73DA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6622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DCDBC-66BB-465D-AAF0-4317BD32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b="1" smtClean="0"/>
              <a:pPr>
                <a:defRPr/>
              </a:pPr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12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ma County Water Reclamation Department logo">
            <a:extLst>
              <a:ext uri="{FF2B5EF4-FFF2-40B4-BE49-F238E27FC236}">
                <a16:creationId xmlns:a16="http://schemas.microsoft.com/office/drawing/2014/main" id="{B40FCB34-3B89-485E-89F4-804496C4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95400" cy="6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75BD6B-6D1F-44EC-9B50-07D6D92C7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669204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DADE7-CE79-4CA8-9633-D4FD213F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50A6-97E4-452B-9B3D-941310D5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E72E-8B20-48B2-A230-0BAAD215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The continuous Anammox bioreactors provided high NH</a:t>
            </a:r>
            <a:r>
              <a:rPr lang="en-US" sz="2200" baseline="-25000" dirty="0"/>
              <a:t>4</a:t>
            </a:r>
            <a:r>
              <a:rPr lang="en-US" sz="2200" baseline="30000" dirty="0"/>
              <a:t>+</a:t>
            </a:r>
            <a:r>
              <a:rPr lang="en-US" sz="2200" dirty="0"/>
              <a:t> and NO</a:t>
            </a:r>
            <a:r>
              <a:rPr lang="en-US" sz="2200" baseline="-25000" dirty="0"/>
              <a:t>2</a:t>
            </a:r>
            <a:r>
              <a:rPr lang="en-US" sz="2200" baseline="30000" dirty="0"/>
              <a:t>-</a:t>
            </a:r>
            <a:r>
              <a:rPr lang="en-US" sz="2200" dirty="0"/>
              <a:t> removal efficiency (93% on average).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Based on the batch bioassays, the max. specific activity of the biomass was 1 g N/(gram dry biomass x day).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Due to the advantages of the Anammox Process, Pima County Water Reclamation Department is interested in implementing this process.</a:t>
            </a:r>
          </a:p>
        </p:txBody>
      </p:sp>
      <p:pic>
        <p:nvPicPr>
          <p:cNvPr id="5" name="Picture 2" descr="Image result for Pima County Water Reclamation Department logo">
            <a:extLst>
              <a:ext uri="{FF2B5EF4-FFF2-40B4-BE49-F238E27FC236}">
                <a16:creationId xmlns:a16="http://schemas.microsoft.com/office/drawing/2014/main" id="{59B4BD2E-0921-4547-949A-1DED2F31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419600"/>
            <a:ext cx="1981200" cy="9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8FD4-6BA1-44F4-81AC-7E70D29C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45237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6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4937-1850-4326-A8D8-5E23312D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C405-D1CF-4BDF-AD02-5B051193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I would like to thank Dr. Reyes Sierra for introducing me to the water treatment field which made me more determinant of my future careers.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Special Thanks to Dr. Guangbin Li, Nivrutti Lakhey, Derek </a:t>
            </a:r>
            <a:r>
              <a:rPr lang="en-US" sz="2000" dirty="0" err="1"/>
              <a:t>Swartzendruber</a:t>
            </a:r>
            <a:r>
              <a:rPr lang="en-US" sz="2000" dirty="0"/>
              <a:t>, and </a:t>
            </a:r>
            <a:r>
              <a:rPr lang="en-US" sz="2000" dirty="0" err="1"/>
              <a:t>Hezhou</a:t>
            </a:r>
            <a:r>
              <a:rPr lang="en-US" sz="2000" dirty="0"/>
              <a:t> Ding for teaching and assisting me in the lab work.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Also, Thanks to NASA Space Grant for its support during this internship experience.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4" name="Picture 2" descr="Image result for Pima County Water Reclamation Department logo">
            <a:extLst>
              <a:ext uri="{FF2B5EF4-FFF2-40B4-BE49-F238E27FC236}">
                <a16:creationId xmlns:a16="http://schemas.microsoft.com/office/drawing/2014/main" id="{1CB10528-F4F0-4D8F-9235-73149E2B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26161"/>
            <a:ext cx="1295400" cy="6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E78E3-27DD-4DC7-88E3-1DE0C841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45237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5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ank you">
            <a:extLst>
              <a:ext uri="{FF2B5EF4-FFF2-40B4-BE49-F238E27FC236}">
                <a16:creationId xmlns:a16="http://schemas.microsoft.com/office/drawing/2014/main" id="{2E0C9799-75ED-4749-B8B0-6DD749847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87" y="1745059"/>
            <a:ext cx="5994026" cy="33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B3DDE1-5A25-4BBA-A3A2-F695E401EDD2}"/>
              </a:ext>
            </a:extLst>
          </p:cNvPr>
          <p:cNvSpPr txBox="1">
            <a:spLocks/>
          </p:cNvSpPr>
          <p:nvPr/>
        </p:nvSpPr>
        <p:spPr bwMode="auto">
          <a:xfrm>
            <a:off x="419100" y="2210567"/>
            <a:ext cx="83058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7200" kern="0" dirty="0">
                <a:solidFill>
                  <a:schemeClr val="accent2"/>
                </a:solidFill>
              </a:rPr>
              <a:t>Appendices</a:t>
            </a:r>
            <a:endParaRPr lang="en-US" sz="7200" kern="0" baseline="-25000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41CA7-ED3B-41E5-864B-F9CD7701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DD2-9805-47A0-ADB0-E9B239CF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Objective is to Remove Ammonium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D8FE9-D9B9-48A0-9524-BFDF793C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0" y="6345237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144B8714-0327-4C78-A8C7-EEBDC13F43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9077888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powerpoint/2016/summaryzoom">
                <psuz:summaryZm>
                  <psuz:summaryZmObj sectionId="{EE48E339-3ADF-47C8-A449-F7DA30EE8D03}">
                    <psuz:zmPr id="{4FE3EB5E-6A71-408D-8A18-E81DB606A823}" returnToParent="0" transitionDur="5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8897" y="874237"/>
                          <a:ext cx="3703320" cy="27774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02287F0-832C-456C-BD27-C9F2D03FF9BA}">
                    <psuz:zmPr id="{C8A452F1-3278-4DDC-8B0F-B7BFB4CAFACD}" returnToParent="0" transitionDur="5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07383" y="874237"/>
                          <a:ext cx="3703320" cy="27774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144B8714-0327-4C78-A8C7-EEBDC13F43F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600200"/>
                <a:ext cx="8229600" cy="4525963"/>
                <a:chOff x="457200" y="1600200"/>
                <a:chExt cx="8229600" cy="4525963"/>
              </a:xfrm>
            </p:grpSpPr>
            <p:pic>
              <p:nvPicPr>
                <p:cNvPr id="3" name="Picture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76097" y="2474437"/>
                  <a:ext cx="3703320" cy="277749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64583" y="2474437"/>
                  <a:ext cx="3703320" cy="277749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60625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B3DDE1-5A25-4BBA-A3A2-F695E401EDD2}"/>
              </a:ext>
            </a:extLst>
          </p:cNvPr>
          <p:cNvSpPr txBox="1">
            <a:spLocks/>
          </p:cNvSpPr>
          <p:nvPr/>
        </p:nvSpPr>
        <p:spPr bwMode="auto">
          <a:xfrm>
            <a:off x="522389" y="1473146"/>
            <a:ext cx="5029200" cy="251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kern="0" dirty="0"/>
              <a:t>Influent: 1 NH</a:t>
            </a:r>
            <a:r>
              <a:rPr lang="en-US" sz="2800" kern="0" baseline="-25000" dirty="0"/>
              <a:t>4</a:t>
            </a:r>
            <a:r>
              <a:rPr lang="en-US" sz="2800" kern="0" baseline="30000" dirty="0"/>
              <a:t>+ </a:t>
            </a:r>
            <a:r>
              <a:rPr lang="en-US" sz="2800" kern="0" dirty="0"/>
              <a:t>+1.32 NO</a:t>
            </a:r>
            <a:r>
              <a:rPr lang="en-US" sz="2800" kern="0" baseline="-25000" dirty="0"/>
              <a:t>2</a:t>
            </a:r>
            <a:r>
              <a:rPr lang="en-US" sz="2800" kern="0" baseline="30000" dirty="0"/>
              <a:t>- </a:t>
            </a:r>
            <a:r>
              <a:rPr lang="en-US" sz="2800" kern="0" dirty="0"/>
              <a:t>+0.066 HCO</a:t>
            </a:r>
            <a:r>
              <a:rPr lang="en-US" sz="2800" kern="0" baseline="-25000" dirty="0"/>
              <a:t>3</a:t>
            </a:r>
            <a:r>
              <a:rPr lang="en-US" sz="2800" kern="0" baseline="30000" dirty="0"/>
              <a:t>- </a:t>
            </a:r>
            <a:r>
              <a:rPr lang="en-US" sz="2800" kern="0" dirty="0"/>
              <a:t>+ 0.13 H</a:t>
            </a:r>
            <a:r>
              <a:rPr lang="en-US" sz="2800" kern="0" baseline="30000" dirty="0"/>
              <a:t>+</a:t>
            </a:r>
            <a:r>
              <a:rPr lang="en-US" sz="2800" kern="0" dirty="0">
                <a:sym typeface="Wingdings" panose="05000000000000000000" pitchFamily="2" charset="2"/>
              </a:rPr>
              <a:t> </a:t>
            </a:r>
            <a:endParaRPr lang="en-US" sz="2800" kern="0" baseline="30000" dirty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kern="0" dirty="0">
                <a:sym typeface="Wingdings" panose="05000000000000000000" pitchFamily="2" charset="2"/>
              </a:rPr>
              <a:t>Effluents: 1.02 N</a:t>
            </a:r>
            <a:r>
              <a:rPr lang="en-US" sz="2800" kern="0" baseline="-25000" dirty="0">
                <a:sym typeface="Wingdings" panose="05000000000000000000" pitchFamily="2" charset="2"/>
              </a:rPr>
              <a:t>2 </a:t>
            </a:r>
            <a:r>
              <a:rPr lang="en-US" sz="2800" kern="0" dirty="0">
                <a:sym typeface="Wingdings" panose="05000000000000000000" pitchFamily="2" charset="2"/>
              </a:rPr>
              <a:t>+0.026 </a:t>
            </a:r>
            <a:r>
              <a:rPr lang="en-US" sz="2800" kern="0" dirty="0"/>
              <a:t>NO</a:t>
            </a:r>
            <a:r>
              <a:rPr lang="en-US" sz="2800" kern="0" baseline="-25000" dirty="0"/>
              <a:t>3</a:t>
            </a:r>
            <a:r>
              <a:rPr lang="en-US" sz="2800" kern="0" baseline="30000" dirty="0"/>
              <a:t>- </a:t>
            </a:r>
            <a:r>
              <a:rPr lang="en-US" sz="2800" kern="0" dirty="0"/>
              <a:t>+2.03 H</a:t>
            </a:r>
            <a:r>
              <a:rPr lang="en-US" sz="2800" kern="0" baseline="-25000" dirty="0"/>
              <a:t>2</a:t>
            </a:r>
            <a:r>
              <a:rPr lang="en-US" sz="2800" kern="0" dirty="0"/>
              <a:t>O +CH</a:t>
            </a:r>
            <a:r>
              <a:rPr lang="en-US" sz="2800" kern="0" baseline="-25000" dirty="0"/>
              <a:t>2</a:t>
            </a:r>
            <a:r>
              <a:rPr lang="en-US" sz="2800" kern="0" dirty="0"/>
              <a:t>O</a:t>
            </a:r>
            <a:r>
              <a:rPr lang="en-US" sz="2800" kern="0" baseline="-25000" dirty="0"/>
              <a:t>0.5</a:t>
            </a:r>
            <a:r>
              <a:rPr lang="en-US" sz="2800" kern="0" dirty="0"/>
              <a:t>N</a:t>
            </a:r>
            <a:r>
              <a:rPr lang="en-US" sz="2800" kern="0" baseline="-25000" dirty="0"/>
              <a:t>0.15</a:t>
            </a:r>
            <a:endParaRPr lang="en-US" sz="2800" kern="0" baseline="-25000" dirty="0"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5845E-64BE-4828-BF19-110A50B60814}"/>
              </a:ext>
            </a:extLst>
          </p:cNvPr>
          <p:cNvSpPr txBox="1"/>
          <p:nvPr/>
        </p:nvSpPr>
        <p:spPr>
          <a:xfrm>
            <a:off x="533400" y="558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/>
              <a:t>Mechanisms: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3D4B2F2-46D5-4411-89FC-CC005ECC0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55835"/>
            <a:ext cx="3049180" cy="3949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C0420-0CD3-40A0-9326-52A8FB23B0C9}"/>
              </a:ext>
            </a:extLst>
          </p:cNvPr>
          <p:cNvSpPr txBox="1"/>
          <p:nvPr/>
        </p:nvSpPr>
        <p:spPr>
          <a:xfrm>
            <a:off x="6248990" y="4589640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https://en.wikipedia.org/wiki/Anammox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4D4ED-3BEC-49C2-A004-41E3C65D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E668-912B-47A2-A0E0-3FA4D5F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87220B-ACA2-461D-8E14-1A0391277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533" y="1600200"/>
            <a:ext cx="5488933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BC092-D180-4E3D-8E13-78E31973DD1F}"/>
              </a:ext>
            </a:extLst>
          </p:cNvPr>
          <p:cNvSpPr txBox="1"/>
          <p:nvPr/>
        </p:nvSpPr>
        <p:spPr>
          <a:xfrm>
            <a:off x="5104102" y="6096000"/>
            <a:ext cx="3447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https://www.ugent.be/bw/biosysteemtechniek/en/research/biosystems-control/completed_research_projects/research-castrobarros.htm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0392F-E765-427C-8E9D-5E90F395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lastic bottle on a counter&#10;&#10;Description generated with high confidence">
            <a:extLst>
              <a:ext uri="{FF2B5EF4-FFF2-40B4-BE49-F238E27FC236}">
                <a16:creationId xmlns:a16="http://schemas.microsoft.com/office/drawing/2014/main" id="{40D878C8-532C-4D2C-9B88-F2CECB0A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D775B-3E63-4C31-A991-870251943E05}"/>
              </a:ext>
            </a:extLst>
          </p:cNvPr>
          <p:cNvSpPr txBox="1"/>
          <p:nvPr/>
        </p:nvSpPr>
        <p:spPr>
          <a:xfrm>
            <a:off x="7293865" y="1106642"/>
            <a:ext cx="1219200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Serum flask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AC228E-8947-46FA-8843-0FD673712D88}"/>
              </a:ext>
            </a:extLst>
          </p:cNvPr>
          <p:cNvCxnSpPr>
            <a:cxnSpLocks/>
          </p:cNvCxnSpPr>
          <p:nvPr/>
        </p:nvCxnSpPr>
        <p:spPr>
          <a:xfrm>
            <a:off x="7903465" y="1752973"/>
            <a:ext cx="0" cy="877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2D9556-D5C9-4F6C-BF61-02FB31FDEE3B}"/>
              </a:ext>
            </a:extLst>
          </p:cNvPr>
          <p:cNvSpPr txBox="1"/>
          <p:nvPr/>
        </p:nvSpPr>
        <p:spPr>
          <a:xfrm>
            <a:off x="304800" y="1295400"/>
            <a:ext cx="1219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Anammox Bacteria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DDC590-4C32-4AA5-8F20-4FDC0D6459F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14400" y="1941731"/>
            <a:ext cx="0" cy="3087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701EAE-9B31-4556-A044-584B3E69AA3B}"/>
              </a:ext>
            </a:extLst>
          </p:cNvPr>
          <p:cNvCxnSpPr/>
          <p:nvPr/>
        </p:nvCxnSpPr>
        <p:spPr>
          <a:xfrm>
            <a:off x="2590800" y="3657600"/>
            <a:ext cx="0" cy="190500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BC10A4-81BF-40AD-89DC-9A58915808D0}"/>
              </a:ext>
            </a:extLst>
          </p:cNvPr>
          <p:cNvCxnSpPr>
            <a:cxnSpLocks/>
          </p:cNvCxnSpPr>
          <p:nvPr/>
        </p:nvCxnSpPr>
        <p:spPr>
          <a:xfrm>
            <a:off x="4267200" y="2590800"/>
            <a:ext cx="0" cy="106680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12FED7B0-3DEA-4D26-8CB1-60933A5010F0}"/>
              </a:ext>
            </a:extLst>
          </p:cNvPr>
          <p:cNvSpPr/>
          <p:nvPr/>
        </p:nvSpPr>
        <p:spPr>
          <a:xfrm>
            <a:off x="2590800" y="399288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9069BBAC-957F-484D-B34D-F08C8B3AC331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2590800" y="1429808"/>
            <a:ext cx="647700" cy="3142192"/>
          </a:xfrm>
          <a:prstGeom prst="curvedConnector4">
            <a:avLst>
              <a:gd name="adj1" fmla="val -35294"/>
              <a:gd name="adj2" fmla="val 5293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21C25A-860D-43E0-B288-3BEB8E0BC72D}"/>
              </a:ext>
            </a:extLst>
          </p:cNvPr>
          <p:cNvSpPr txBox="1"/>
          <p:nvPr/>
        </p:nvSpPr>
        <p:spPr>
          <a:xfrm>
            <a:off x="2019300" y="1245142"/>
            <a:ext cx="12192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Medium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A4564820-61E5-4ED4-9DD1-1A329F6AAAC8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4267200" y="1568308"/>
            <a:ext cx="688848" cy="1555892"/>
          </a:xfrm>
          <a:prstGeom prst="curvedConnector4">
            <a:avLst>
              <a:gd name="adj1" fmla="val -33186"/>
              <a:gd name="adj2" fmla="val 6038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1624E3-4531-46D7-8E74-32B7145A48CC}"/>
              </a:ext>
            </a:extLst>
          </p:cNvPr>
          <p:cNvSpPr txBox="1"/>
          <p:nvPr/>
        </p:nvSpPr>
        <p:spPr>
          <a:xfrm>
            <a:off x="3736848" y="1245142"/>
            <a:ext cx="1219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Helium gas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D6CF57-3323-43F7-B12F-A172AB016A1B}"/>
              </a:ext>
            </a:extLst>
          </p:cNvPr>
          <p:cNvSpPr txBox="1"/>
          <p:nvPr/>
        </p:nvSpPr>
        <p:spPr>
          <a:xfrm>
            <a:off x="5407153" y="650627"/>
            <a:ext cx="1219200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Sealing Cap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49EE79-8434-4485-B9BB-04583EFEB98A}"/>
              </a:ext>
            </a:extLst>
          </p:cNvPr>
          <p:cNvCxnSpPr>
            <a:cxnSpLocks/>
          </p:cNvCxnSpPr>
          <p:nvPr/>
        </p:nvCxnSpPr>
        <p:spPr>
          <a:xfrm>
            <a:off x="6016753" y="1296958"/>
            <a:ext cx="0" cy="877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C31F-B9DE-40F8-9D94-FBF005A0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4196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b="1" u="sng" dirty="0"/>
              <a:t>Ammonium Issues: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/>
              <a:t>Ammonium-NH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 in water causes public health threats and fish toxicity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/>
              <a:t>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 is present in municipal wastewater at high concentration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/>
              <a:t>The conventional method of 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 removal is energy intensive with high C-footprint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C2167-83B1-4541-99A7-0D5297F4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238875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B3DDE1-5A25-4BBA-A3A2-F695E401EDD2}"/>
              </a:ext>
            </a:extLst>
          </p:cNvPr>
          <p:cNvSpPr txBox="1">
            <a:spLocks/>
          </p:cNvSpPr>
          <p:nvPr/>
        </p:nvSpPr>
        <p:spPr bwMode="auto">
          <a:xfrm>
            <a:off x="299950" y="166094"/>
            <a:ext cx="8844049" cy="2769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en-US" b="1" u="sng" kern="0" dirty="0"/>
              <a:t>Solution: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400" kern="0" dirty="0"/>
              <a:t>The Anammox process removes 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 more economically with less C-footprint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36267"/>
            <a:ext cx="697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</a:rPr>
              <a:t>Anammox</a:t>
            </a:r>
            <a:r>
              <a:rPr lang="en-US" sz="2800" b="1" dirty="0">
                <a:solidFill>
                  <a:srgbClr val="C00000"/>
                </a:solidFill>
              </a:rPr>
              <a:t>:  </a:t>
            </a:r>
            <a:r>
              <a:rPr lang="is-IS" sz="2800" dirty="0"/>
              <a:t>NH</a:t>
            </a:r>
            <a:r>
              <a:rPr lang="is-IS" sz="2800" baseline="-25000" dirty="0"/>
              <a:t>4</a:t>
            </a:r>
            <a:r>
              <a:rPr lang="is-IS" sz="2800" baseline="30000" dirty="0"/>
              <a:t>+</a:t>
            </a:r>
            <a:r>
              <a:rPr lang="is-IS" sz="2800" dirty="0"/>
              <a:t> + NO</a:t>
            </a:r>
            <a:r>
              <a:rPr lang="is-IS" sz="2800" baseline="-25000" dirty="0"/>
              <a:t>2</a:t>
            </a:r>
            <a:r>
              <a:rPr lang="is-IS" sz="2800" baseline="30000" dirty="0"/>
              <a:t>-</a:t>
            </a:r>
            <a:r>
              <a:rPr lang="is-IS" sz="2800" dirty="0"/>
              <a:t> → N</a:t>
            </a:r>
            <a:r>
              <a:rPr lang="is-IS" sz="2800" baseline="-25000" dirty="0"/>
              <a:t>2</a:t>
            </a:r>
            <a:r>
              <a:rPr lang="is-IS" sz="2800" dirty="0"/>
              <a:t> + 2H</a:t>
            </a:r>
            <a:r>
              <a:rPr lang="is-IS" sz="2800" baseline="-25000" dirty="0"/>
              <a:t>2</a:t>
            </a:r>
            <a:r>
              <a:rPr lang="is-IS" sz="2800" dirty="0"/>
              <a:t>O</a:t>
            </a:r>
            <a:endParaRPr lang="en-US" sz="2800" dirty="0"/>
          </a:p>
        </p:txBody>
      </p:sp>
      <p:pic>
        <p:nvPicPr>
          <p:cNvPr id="6" name="Picture 2" descr="Image result for anammox bact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96490"/>
            <a:ext cx="2286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3DDE1-5A25-4BBA-A3A2-F695E401EDD2}"/>
              </a:ext>
            </a:extLst>
          </p:cNvPr>
          <p:cNvSpPr txBox="1">
            <a:spLocks/>
          </p:cNvSpPr>
          <p:nvPr/>
        </p:nvSpPr>
        <p:spPr bwMode="auto">
          <a:xfrm>
            <a:off x="296902" y="3352800"/>
            <a:ext cx="5458174" cy="18424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400" dirty="0"/>
              <a:t>The performance of the Anammox process will be investigated in an expanded granular sludge bed (EGSB) bioreactor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71A2-B1BD-4B71-9DF3-6AA165C9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23462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5845E-64BE-4828-BF19-110A50B60814}"/>
              </a:ext>
            </a:extLst>
          </p:cNvPr>
          <p:cNvSpPr txBox="1"/>
          <p:nvPr/>
        </p:nvSpPr>
        <p:spPr>
          <a:xfrm>
            <a:off x="152400" y="28527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kern="0" dirty="0"/>
              <a:t>Mechanisms: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3A70CCDD-30A5-490F-8FC1-9A8C3AA87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7724"/>
            <a:ext cx="3395478" cy="358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A1F8D-6902-49FA-95B7-25DD00ED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58410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2F926-7406-476C-8166-1D883EFCA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19340"/>
            <a:ext cx="8915400" cy="1719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66EEF-F257-4AF3-BC4C-982443A20949}"/>
              </a:ext>
            </a:extLst>
          </p:cNvPr>
          <p:cNvSpPr/>
          <p:nvPr/>
        </p:nvSpPr>
        <p:spPr>
          <a:xfrm>
            <a:off x="152400" y="1219200"/>
            <a:ext cx="397764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/>
              <a:t>Double Time: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300" b="1" dirty="0"/>
              <a:t>Anammox: 9-10 days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300" b="1" dirty="0"/>
              <a:t>E-Coli: 20 minutes</a:t>
            </a:r>
          </a:p>
        </p:txBody>
      </p:sp>
    </p:spTree>
    <p:extLst>
      <p:ext uri="{BB962C8B-B14F-4D97-AF65-F5344CB8AC3E}">
        <p14:creationId xmlns:p14="http://schemas.microsoft.com/office/powerpoint/2010/main" val="237539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6E41-ACD4-4C4E-9745-5A6FBC5E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EGSB Bioreactor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8819-1B6C-49F8-A53E-B87E3771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BED0EF6D-5733-4354-AB26-5D52261813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0922055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powerpoint/2016/summaryzoom">
                <psuz:summaryZm>
                  <psuz:summaryZmObj sectionId="{46C5436A-75E2-4AB9-AFD6-4F8EEB9077A5}">
                    <psuz:zmPr id="{6B63C1D1-22AA-4020-8F2A-7AECB09B13F1}" returnToParent="0" transitionDur="5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31333" y="158409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4309000-9BB1-4A67-8EFD-E36037217CB5}">
                    <psuz:zmPr id="{4843EFE8-2F4B-4831-95C6-2D03AE61D928}" returnToParent="0" transitionDur="5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82689" y="158409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D76F01C-BCA7-4132-A079-7A55F472C477}">
                    <psuz:zmPr id="{7B0560C6-6041-48FD-B43E-F7D79B3A5480}" returnToParent="0" transitionDur="5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331333" y="2330871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B98FF1E-8017-4B4B-A3A2-3CB00F087A3F}">
                    <psuz:zmPr id="{D03A8A8F-CAD4-43C9-893E-CC657A72DAFD}" returnToParent="0" transitionDur="5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82689" y="2330871"/>
                          <a:ext cx="2715577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BED0EF6D-5733-4354-AB26-5D522618134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600200"/>
                <a:ext cx="8229600" cy="4525963"/>
                <a:chOff x="457200" y="1600200"/>
                <a:chExt cx="8229600" cy="4525963"/>
              </a:xfrm>
            </p:grpSpPr>
            <p:pic>
              <p:nvPicPr>
                <p:cNvPr id="3" name="Pictur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88533" y="1758609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9889" y="1758609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8533" y="3931071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9889" y="3931071"/>
                  <a:ext cx="2715577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7816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B3DDE1-5A25-4BBA-A3A2-F695E401EDD2}"/>
              </a:ext>
            </a:extLst>
          </p:cNvPr>
          <p:cNvSpPr txBox="1">
            <a:spLocks/>
          </p:cNvSpPr>
          <p:nvPr/>
        </p:nvSpPr>
        <p:spPr bwMode="auto">
          <a:xfrm>
            <a:off x="381000" y="8382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b="1" u="sng" kern="0" dirty="0"/>
              <a:t>EGSB: Expanded Granular Sludge Bed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The reactor was continuously fed with synthetic wastewater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The performance was monitored by measuring the Nutrient-N (NH</a:t>
            </a:r>
            <a:r>
              <a:rPr lang="en-US" sz="2800" baseline="-25000" dirty="0"/>
              <a:t>4</a:t>
            </a:r>
            <a:r>
              <a:rPr lang="en-US" sz="2800" baseline="30000" dirty="0"/>
              <a:t>+</a:t>
            </a:r>
            <a:r>
              <a:rPr lang="en-US" sz="2800" dirty="0"/>
              <a:t> &amp; NO</a:t>
            </a:r>
            <a:r>
              <a:rPr lang="en-US" sz="2800" baseline="-25000" dirty="0"/>
              <a:t>2</a:t>
            </a:r>
            <a:r>
              <a:rPr lang="en-US" sz="2800" baseline="30000" dirty="0"/>
              <a:t>-</a:t>
            </a:r>
            <a:r>
              <a:rPr lang="en-US" sz="2800" dirty="0"/>
              <a:t>) in influent and effluent samples using ion chromatography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Also, the volume of N</a:t>
            </a:r>
            <a:r>
              <a:rPr lang="en-US" sz="2800" baseline="-25000" dirty="0"/>
              <a:t>2</a:t>
            </a:r>
            <a:r>
              <a:rPr lang="en-US" sz="2800" dirty="0"/>
              <a:t> gas produced was measured over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803E9-48E6-4F5B-A4A2-F9014AC6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9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id="{2D460F7F-B45A-42D4-B48A-67FB5111D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08" y="12833"/>
            <a:ext cx="4953000" cy="37147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5CA-184D-4B15-AE12-12E93710A1FB}"/>
              </a:ext>
            </a:extLst>
          </p:cNvPr>
          <p:cNvSpPr txBox="1"/>
          <p:nvPr/>
        </p:nvSpPr>
        <p:spPr>
          <a:xfrm>
            <a:off x="4191000" y="3733800"/>
            <a:ext cx="4953000" cy="300082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Twin Nursing Reactors: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Temp: 30°C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HRT: 0.21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Influent: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Ammonium: 502 mg/L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Nitrite: 1440 mg/L</a:t>
            </a:r>
          </a:p>
          <a:p>
            <a:pPr lvl="1"/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E115F-FF7A-465B-B247-02FA201FBDF3}"/>
              </a:ext>
            </a:extLst>
          </p:cNvPr>
          <p:cNvSpPr txBox="1"/>
          <p:nvPr/>
        </p:nvSpPr>
        <p:spPr>
          <a:xfrm>
            <a:off x="5123688" y="560046"/>
            <a:ext cx="5334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8C429-3597-41E2-B74F-E4A1F5B0995A}"/>
              </a:ext>
            </a:extLst>
          </p:cNvPr>
          <p:cNvSpPr txBox="1"/>
          <p:nvPr/>
        </p:nvSpPr>
        <p:spPr>
          <a:xfrm>
            <a:off x="7620000" y="560046"/>
            <a:ext cx="5334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922C5-2A27-48E8-8244-5DD86E14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164" y="6297954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74E9A0F-A456-48FB-A5DD-A2CD742D6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91001" cy="68731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6C0E09-A1D4-4077-94CC-7C0C761A0119}"/>
              </a:ext>
            </a:extLst>
          </p:cNvPr>
          <p:cNvGrpSpPr/>
          <p:nvPr/>
        </p:nvGrpSpPr>
        <p:grpSpPr>
          <a:xfrm>
            <a:off x="2819400" y="2667000"/>
            <a:ext cx="381000" cy="1332503"/>
            <a:chOff x="6745398" y="1591017"/>
            <a:chExt cx="2462570" cy="23726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A588B3-3B8F-4624-BF5F-25414E33D86F}"/>
                </a:ext>
              </a:extLst>
            </p:cNvPr>
            <p:cNvGrpSpPr/>
            <p:nvPr/>
          </p:nvGrpSpPr>
          <p:grpSpPr>
            <a:xfrm>
              <a:off x="6745398" y="1591017"/>
              <a:ext cx="2199795" cy="2363942"/>
              <a:chOff x="6745398" y="1591017"/>
              <a:chExt cx="2199795" cy="236394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9A3701F-17A8-4428-8AD8-A24581662DEB}"/>
                  </a:ext>
                </a:extLst>
              </p:cNvPr>
              <p:cNvGrpSpPr/>
              <p:nvPr/>
            </p:nvGrpSpPr>
            <p:grpSpPr>
              <a:xfrm>
                <a:off x="6898104" y="1645580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153" name="Cloud 152">
                  <a:extLst>
                    <a:ext uri="{FF2B5EF4-FFF2-40B4-BE49-F238E27FC236}">
                      <a16:creationId xmlns:a16="http://schemas.microsoft.com/office/drawing/2014/main" id="{5FFFF9A8-024D-4F35-B5B8-3B90AB2D3542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Cloud 153">
                  <a:extLst>
                    <a:ext uri="{FF2B5EF4-FFF2-40B4-BE49-F238E27FC236}">
                      <a16:creationId xmlns:a16="http://schemas.microsoft.com/office/drawing/2014/main" id="{7E380817-AF22-4E3E-A498-DFD180888C90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Cloud 154">
                  <a:extLst>
                    <a:ext uri="{FF2B5EF4-FFF2-40B4-BE49-F238E27FC236}">
                      <a16:creationId xmlns:a16="http://schemas.microsoft.com/office/drawing/2014/main" id="{E9DF70A8-2ECD-4616-AE6B-AAB4DE3BD4DF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Cloud 155">
                  <a:extLst>
                    <a:ext uri="{FF2B5EF4-FFF2-40B4-BE49-F238E27FC236}">
                      <a16:creationId xmlns:a16="http://schemas.microsoft.com/office/drawing/2014/main" id="{65BE9240-F870-4251-A1A9-FF7909B14CD0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Cloud 156">
                  <a:extLst>
                    <a:ext uri="{FF2B5EF4-FFF2-40B4-BE49-F238E27FC236}">
                      <a16:creationId xmlns:a16="http://schemas.microsoft.com/office/drawing/2014/main" id="{7C67476F-E1F4-4D4B-9A99-C76CECCDBC02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Cloud 157">
                  <a:extLst>
                    <a:ext uri="{FF2B5EF4-FFF2-40B4-BE49-F238E27FC236}">
                      <a16:creationId xmlns:a16="http://schemas.microsoft.com/office/drawing/2014/main" id="{5E959B94-7C5D-4FE4-83DB-CB327635F429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Cloud 158">
                  <a:extLst>
                    <a:ext uri="{FF2B5EF4-FFF2-40B4-BE49-F238E27FC236}">
                      <a16:creationId xmlns:a16="http://schemas.microsoft.com/office/drawing/2014/main" id="{B8376188-3EC3-4477-ACA5-2FDC889EEB87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Cloud 159">
                  <a:extLst>
                    <a:ext uri="{FF2B5EF4-FFF2-40B4-BE49-F238E27FC236}">
                      <a16:creationId xmlns:a16="http://schemas.microsoft.com/office/drawing/2014/main" id="{9F143FDF-BD26-4CC7-A480-F2114F589736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Cloud 160">
                  <a:extLst>
                    <a:ext uri="{FF2B5EF4-FFF2-40B4-BE49-F238E27FC236}">
                      <a16:creationId xmlns:a16="http://schemas.microsoft.com/office/drawing/2014/main" id="{73771067-2C86-4157-AC33-938BA5404981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Cloud 161">
                  <a:extLst>
                    <a:ext uri="{FF2B5EF4-FFF2-40B4-BE49-F238E27FC236}">
                      <a16:creationId xmlns:a16="http://schemas.microsoft.com/office/drawing/2014/main" id="{EBB9E0AB-01B4-4885-AD12-E7BC9B1C139D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Cloud 162">
                  <a:extLst>
                    <a:ext uri="{FF2B5EF4-FFF2-40B4-BE49-F238E27FC236}">
                      <a16:creationId xmlns:a16="http://schemas.microsoft.com/office/drawing/2014/main" id="{FFD1E9FC-AC3A-484C-9BCF-A4AB33585BA3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Cloud 163">
                  <a:extLst>
                    <a:ext uri="{FF2B5EF4-FFF2-40B4-BE49-F238E27FC236}">
                      <a16:creationId xmlns:a16="http://schemas.microsoft.com/office/drawing/2014/main" id="{4C2599A0-EAC7-4A8B-943D-513565C48DBC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Cloud 164">
                  <a:extLst>
                    <a:ext uri="{FF2B5EF4-FFF2-40B4-BE49-F238E27FC236}">
                      <a16:creationId xmlns:a16="http://schemas.microsoft.com/office/drawing/2014/main" id="{5929B7F1-C5CD-443D-92A6-F57C6D890B98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Cloud 165">
                  <a:extLst>
                    <a:ext uri="{FF2B5EF4-FFF2-40B4-BE49-F238E27FC236}">
                      <a16:creationId xmlns:a16="http://schemas.microsoft.com/office/drawing/2014/main" id="{78DE0C26-2E19-4BE8-85A4-023E019143B8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Cloud 166">
                  <a:extLst>
                    <a:ext uri="{FF2B5EF4-FFF2-40B4-BE49-F238E27FC236}">
                      <a16:creationId xmlns:a16="http://schemas.microsoft.com/office/drawing/2014/main" id="{14E93C61-96CF-42FF-B48D-D263F236E507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Cloud 167">
                  <a:extLst>
                    <a:ext uri="{FF2B5EF4-FFF2-40B4-BE49-F238E27FC236}">
                      <a16:creationId xmlns:a16="http://schemas.microsoft.com/office/drawing/2014/main" id="{4BBC4059-D8AB-422C-BF53-FFCA6790B16D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Cloud 168">
                  <a:extLst>
                    <a:ext uri="{FF2B5EF4-FFF2-40B4-BE49-F238E27FC236}">
                      <a16:creationId xmlns:a16="http://schemas.microsoft.com/office/drawing/2014/main" id="{F5B9EB09-2622-49BF-8F53-D5D70A94DFEA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Cloud 169">
                  <a:extLst>
                    <a:ext uri="{FF2B5EF4-FFF2-40B4-BE49-F238E27FC236}">
                      <a16:creationId xmlns:a16="http://schemas.microsoft.com/office/drawing/2014/main" id="{ED9A9D4D-BBDF-47B4-9064-DC3964F9675F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Cloud 170">
                  <a:extLst>
                    <a:ext uri="{FF2B5EF4-FFF2-40B4-BE49-F238E27FC236}">
                      <a16:creationId xmlns:a16="http://schemas.microsoft.com/office/drawing/2014/main" id="{93B7B62F-11B7-4DDB-8D2A-DC683667A784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Cloud 171">
                  <a:extLst>
                    <a:ext uri="{FF2B5EF4-FFF2-40B4-BE49-F238E27FC236}">
                      <a16:creationId xmlns:a16="http://schemas.microsoft.com/office/drawing/2014/main" id="{1BBE5E09-CDD4-40CE-962D-FB1FB7451C0B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Cloud 172">
                  <a:extLst>
                    <a:ext uri="{FF2B5EF4-FFF2-40B4-BE49-F238E27FC236}">
                      <a16:creationId xmlns:a16="http://schemas.microsoft.com/office/drawing/2014/main" id="{C8CEB864-8BD1-45F1-9CB0-142B09593AB8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Cloud 173">
                  <a:extLst>
                    <a:ext uri="{FF2B5EF4-FFF2-40B4-BE49-F238E27FC236}">
                      <a16:creationId xmlns:a16="http://schemas.microsoft.com/office/drawing/2014/main" id="{AAB2D9FE-FD3E-44C5-B865-89CC0670D4ED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Cloud 174">
                  <a:extLst>
                    <a:ext uri="{FF2B5EF4-FFF2-40B4-BE49-F238E27FC236}">
                      <a16:creationId xmlns:a16="http://schemas.microsoft.com/office/drawing/2014/main" id="{DAC7A59A-A8D9-46A5-91AF-A24BDC3253FB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Cloud 175">
                  <a:extLst>
                    <a:ext uri="{FF2B5EF4-FFF2-40B4-BE49-F238E27FC236}">
                      <a16:creationId xmlns:a16="http://schemas.microsoft.com/office/drawing/2014/main" id="{BDD8EDFF-F662-41BE-ADA8-3E578A094BC3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Cloud 176">
                  <a:extLst>
                    <a:ext uri="{FF2B5EF4-FFF2-40B4-BE49-F238E27FC236}">
                      <a16:creationId xmlns:a16="http://schemas.microsoft.com/office/drawing/2014/main" id="{42FAA3D6-C5A9-44CC-8519-050C36EA9D6C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Cloud 177">
                  <a:extLst>
                    <a:ext uri="{FF2B5EF4-FFF2-40B4-BE49-F238E27FC236}">
                      <a16:creationId xmlns:a16="http://schemas.microsoft.com/office/drawing/2014/main" id="{196788A4-CB07-4441-B554-BB7FA02C1D9B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Cloud 178">
                  <a:extLst>
                    <a:ext uri="{FF2B5EF4-FFF2-40B4-BE49-F238E27FC236}">
                      <a16:creationId xmlns:a16="http://schemas.microsoft.com/office/drawing/2014/main" id="{3A3D91E7-4732-4A33-A586-C511784F328A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Cloud 179">
                  <a:extLst>
                    <a:ext uri="{FF2B5EF4-FFF2-40B4-BE49-F238E27FC236}">
                      <a16:creationId xmlns:a16="http://schemas.microsoft.com/office/drawing/2014/main" id="{7B844AE3-57F8-4905-B44A-6739B00B2601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Cloud 180">
                  <a:extLst>
                    <a:ext uri="{FF2B5EF4-FFF2-40B4-BE49-F238E27FC236}">
                      <a16:creationId xmlns:a16="http://schemas.microsoft.com/office/drawing/2014/main" id="{76F52BC2-3177-468C-A5D8-5F5C96A74FA8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Cloud 181">
                  <a:extLst>
                    <a:ext uri="{FF2B5EF4-FFF2-40B4-BE49-F238E27FC236}">
                      <a16:creationId xmlns:a16="http://schemas.microsoft.com/office/drawing/2014/main" id="{4BB3AB0F-08A0-43C2-85D5-97A17B23A521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Cloud 182">
                  <a:extLst>
                    <a:ext uri="{FF2B5EF4-FFF2-40B4-BE49-F238E27FC236}">
                      <a16:creationId xmlns:a16="http://schemas.microsoft.com/office/drawing/2014/main" id="{AB110673-8F8B-4A58-B69D-8C6926F8E029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Cloud 183">
                  <a:extLst>
                    <a:ext uri="{FF2B5EF4-FFF2-40B4-BE49-F238E27FC236}">
                      <a16:creationId xmlns:a16="http://schemas.microsoft.com/office/drawing/2014/main" id="{A73A6132-70B0-4D0C-AA2E-6E8D6242DE24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Cloud 184">
                  <a:extLst>
                    <a:ext uri="{FF2B5EF4-FFF2-40B4-BE49-F238E27FC236}">
                      <a16:creationId xmlns:a16="http://schemas.microsoft.com/office/drawing/2014/main" id="{A41629CE-E2A1-4E81-8F78-E2746B597A8B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Cloud 185">
                  <a:extLst>
                    <a:ext uri="{FF2B5EF4-FFF2-40B4-BE49-F238E27FC236}">
                      <a16:creationId xmlns:a16="http://schemas.microsoft.com/office/drawing/2014/main" id="{B44E21B7-BDDE-47AD-A1F6-53ABFD52C192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Cloud 186">
                  <a:extLst>
                    <a:ext uri="{FF2B5EF4-FFF2-40B4-BE49-F238E27FC236}">
                      <a16:creationId xmlns:a16="http://schemas.microsoft.com/office/drawing/2014/main" id="{4AE6549E-F109-4B22-86A1-72C32DFA74BF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Cloud 187">
                  <a:extLst>
                    <a:ext uri="{FF2B5EF4-FFF2-40B4-BE49-F238E27FC236}">
                      <a16:creationId xmlns:a16="http://schemas.microsoft.com/office/drawing/2014/main" id="{1DC0A9FF-38E0-4411-B65B-3CB587AEA440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Cloud 188">
                  <a:extLst>
                    <a:ext uri="{FF2B5EF4-FFF2-40B4-BE49-F238E27FC236}">
                      <a16:creationId xmlns:a16="http://schemas.microsoft.com/office/drawing/2014/main" id="{A73E1E4E-72F8-4D1C-8AE9-FB5381301D45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Cloud 189">
                  <a:extLst>
                    <a:ext uri="{FF2B5EF4-FFF2-40B4-BE49-F238E27FC236}">
                      <a16:creationId xmlns:a16="http://schemas.microsoft.com/office/drawing/2014/main" id="{F2686D7F-7030-48D8-BBAC-9DF35F98A3D4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Cloud 190">
                  <a:extLst>
                    <a:ext uri="{FF2B5EF4-FFF2-40B4-BE49-F238E27FC236}">
                      <a16:creationId xmlns:a16="http://schemas.microsoft.com/office/drawing/2014/main" id="{E5F01BB4-B4C0-4E00-8AF5-F3A90829107E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Cloud 191">
                  <a:extLst>
                    <a:ext uri="{FF2B5EF4-FFF2-40B4-BE49-F238E27FC236}">
                      <a16:creationId xmlns:a16="http://schemas.microsoft.com/office/drawing/2014/main" id="{99566A7B-5A3F-42BB-962C-8164C3A4E1EE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Cloud 192">
                  <a:extLst>
                    <a:ext uri="{FF2B5EF4-FFF2-40B4-BE49-F238E27FC236}">
                      <a16:creationId xmlns:a16="http://schemas.microsoft.com/office/drawing/2014/main" id="{495A32C5-1B9D-4620-B8E5-CFE7C6128472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Cloud 193">
                  <a:extLst>
                    <a:ext uri="{FF2B5EF4-FFF2-40B4-BE49-F238E27FC236}">
                      <a16:creationId xmlns:a16="http://schemas.microsoft.com/office/drawing/2014/main" id="{2E175123-7FA8-4621-A12D-4A6E84BB0F6C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Cloud 194">
                  <a:extLst>
                    <a:ext uri="{FF2B5EF4-FFF2-40B4-BE49-F238E27FC236}">
                      <a16:creationId xmlns:a16="http://schemas.microsoft.com/office/drawing/2014/main" id="{102D9ED1-861F-4675-A970-E9D4D24591BE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Cloud 195">
                  <a:extLst>
                    <a:ext uri="{FF2B5EF4-FFF2-40B4-BE49-F238E27FC236}">
                      <a16:creationId xmlns:a16="http://schemas.microsoft.com/office/drawing/2014/main" id="{82DBC1E2-23AC-4259-8860-6DF4766E08F5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Cloud 196">
                  <a:extLst>
                    <a:ext uri="{FF2B5EF4-FFF2-40B4-BE49-F238E27FC236}">
                      <a16:creationId xmlns:a16="http://schemas.microsoft.com/office/drawing/2014/main" id="{3385C663-7847-4410-9480-299B7C8C8D1B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0CDC0C88-6A5C-4E61-B70C-09100FCCC59F}"/>
                  </a:ext>
                </a:extLst>
              </p:cNvPr>
              <p:cNvGrpSpPr/>
              <p:nvPr/>
            </p:nvGrpSpPr>
            <p:grpSpPr>
              <a:xfrm>
                <a:off x="6745398" y="1591017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108" name="Cloud 107">
                  <a:extLst>
                    <a:ext uri="{FF2B5EF4-FFF2-40B4-BE49-F238E27FC236}">
                      <a16:creationId xmlns:a16="http://schemas.microsoft.com/office/drawing/2014/main" id="{EACF455E-DF8C-4143-9BF7-BDA7288F9BC7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Cloud 108">
                  <a:extLst>
                    <a:ext uri="{FF2B5EF4-FFF2-40B4-BE49-F238E27FC236}">
                      <a16:creationId xmlns:a16="http://schemas.microsoft.com/office/drawing/2014/main" id="{94F976EA-985C-4DC2-B358-7F89598D9B3B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Cloud 109">
                  <a:extLst>
                    <a:ext uri="{FF2B5EF4-FFF2-40B4-BE49-F238E27FC236}">
                      <a16:creationId xmlns:a16="http://schemas.microsoft.com/office/drawing/2014/main" id="{744CDB8C-F894-4EA5-88C5-BC38DB4AA631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Cloud 110">
                  <a:extLst>
                    <a:ext uri="{FF2B5EF4-FFF2-40B4-BE49-F238E27FC236}">
                      <a16:creationId xmlns:a16="http://schemas.microsoft.com/office/drawing/2014/main" id="{26127AD4-02A0-414E-9F6C-1CE073A55F90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Cloud 111">
                  <a:extLst>
                    <a:ext uri="{FF2B5EF4-FFF2-40B4-BE49-F238E27FC236}">
                      <a16:creationId xmlns:a16="http://schemas.microsoft.com/office/drawing/2014/main" id="{D83B9261-4801-4FFB-8846-CC14DAAB5696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loud 112">
                  <a:extLst>
                    <a:ext uri="{FF2B5EF4-FFF2-40B4-BE49-F238E27FC236}">
                      <a16:creationId xmlns:a16="http://schemas.microsoft.com/office/drawing/2014/main" id="{F5104125-A1BB-49C6-9C64-EFE727D8609E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Cloud 113">
                  <a:extLst>
                    <a:ext uri="{FF2B5EF4-FFF2-40B4-BE49-F238E27FC236}">
                      <a16:creationId xmlns:a16="http://schemas.microsoft.com/office/drawing/2014/main" id="{55273DCE-59F1-4EC6-BEC7-942DC1BD49B3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loud 114">
                  <a:extLst>
                    <a:ext uri="{FF2B5EF4-FFF2-40B4-BE49-F238E27FC236}">
                      <a16:creationId xmlns:a16="http://schemas.microsoft.com/office/drawing/2014/main" id="{A03F6F64-D199-4DB4-8997-542F4655C26F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Cloud 115">
                  <a:extLst>
                    <a:ext uri="{FF2B5EF4-FFF2-40B4-BE49-F238E27FC236}">
                      <a16:creationId xmlns:a16="http://schemas.microsoft.com/office/drawing/2014/main" id="{DE53B5B2-1550-44B6-918F-96320756DAEC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Cloud 116">
                  <a:extLst>
                    <a:ext uri="{FF2B5EF4-FFF2-40B4-BE49-F238E27FC236}">
                      <a16:creationId xmlns:a16="http://schemas.microsoft.com/office/drawing/2014/main" id="{4C127772-DA62-49E3-BCF5-42263A31AAE0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Cloud 117">
                  <a:extLst>
                    <a:ext uri="{FF2B5EF4-FFF2-40B4-BE49-F238E27FC236}">
                      <a16:creationId xmlns:a16="http://schemas.microsoft.com/office/drawing/2014/main" id="{CB647696-83BB-4CAE-826A-0A98E96C787D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Cloud 118">
                  <a:extLst>
                    <a:ext uri="{FF2B5EF4-FFF2-40B4-BE49-F238E27FC236}">
                      <a16:creationId xmlns:a16="http://schemas.microsoft.com/office/drawing/2014/main" id="{EB790190-E6B0-4873-97EF-EEDBCC3449C6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Cloud 119">
                  <a:extLst>
                    <a:ext uri="{FF2B5EF4-FFF2-40B4-BE49-F238E27FC236}">
                      <a16:creationId xmlns:a16="http://schemas.microsoft.com/office/drawing/2014/main" id="{082390CD-E70C-4FFF-9BE9-E044DE55F8F9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Cloud 120">
                  <a:extLst>
                    <a:ext uri="{FF2B5EF4-FFF2-40B4-BE49-F238E27FC236}">
                      <a16:creationId xmlns:a16="http://schemas.microsoft.com/office/drawing/2014/main" id="{C5E06165-3117-41FE-985C-462B45872469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Cloud 121">
                  <a:extLst>
                    <a:ext uri="{FF2B5EF4-FFF2-40B4-BE49-F238E27FC236}">
                      <a16:creationId xmlns:a16="http://schemas.microsoft.com/office/drawing/2014/main" id="{2A158E43-7DE0-455A-8730-FD247D2448FD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Cloud 122">
                  <a:extLst>
                    <a:ext uri="{FF2B5EF4-FFF2-40B4-BE49-F238E27FC236}">
                      <a16:creationId xmlns:a16="http://schemas.microsoft.com/office/drawing/2014/main" id="{00849343-92D6-4618-B365-0339F45443EE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Cloud 123">
                  <a:extLst>
                    <a:ext uri="{FF2B5EF4-FFF2-40B4-BE49-F238E27FC236}">
                      <a16:creationId xmlns:a16="http://schemas.microsoft.com/office/drawing/2014/main" id="{C31A852C-CB8D-4678-B275-BD0A0ADBD21D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Cloud 124">
                  <a:extLst>
                    <a:ext uri="{FF2B5EF4-FFF2-40B4-BE49-F238E27FC236}">
                      <a16:creationId xmlns:a16="http://schemas.microsoft.com/office/drawing/2014/main" id="{6065E950-29C0-41B3-B08D-74D88822EDDE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Cloud 125">
                  <a:extLst>
                    <a:ext uri="{FF2B5EF4-FFF2-40B4-BE49-F238E27FC236}">
                      <a16:creationId xmlns:a16="http://schemas.microsoft.com/office/drawing/2014/main" id="{44CB9FE2-9DE5-495A-AD57-CC5DE52F00B1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Cloud 126">
                  <a:extLst>
                    <a:ext uri="{FF2B5EF4-FFF2-40B4-BE49-F238E27FC236}">
                      <a16:creationId xmlns:a16="http://schemas.microsoft.com/office/drawing/2014/main" id="{FC09DE76-1BAD-4B47-A239-1AD9979D37C9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Cloud 127">
                  <a:extLst>
                    <a:ext uri="{FF2B5EF4-FFF2-40B4-BE49-F238E27FC236}">
                      <a16:creationId xmlns:a16="http://schemas.microsoft.com/office/drawing/2014/main" id="{E197B7A9-3F33-41CA-AB5D-789BB535F6EB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Cloud 128">
                  <a:extLst>
                    <a:ext uri="{FF2B5EF4-FFF2-40B4-BE49-F238E27FC236}">
                      <a16:creationId xmlns:a16="http://schemas.microsoft.com/office/drawing/2014/main" id="{738AAE95-5630-45E4-BDE5-8DB6299CC64A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Cloud 129">
                  <a:extLst>
                    <a:ext uri="{FF2B5EF4-FFF2-40B4-BE49-F238E27FC236}">
                      <a16:creationId xmlns:a16="http://schemas.microsoft.com/office/drawing/2014/main" id="{2FD596AE-45CE-4755-9A20-E6EC8223DB6B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Cloud 130">
                  <a:extLst>
                    <a:ext uri="{FF2B5EF4-FFF2-40B4-BE49-F238E27FC236}">
                      <a16:creationId xmlns:a16="http://schemas.microsoft.com/office/drawing/2014/main" id="{C1314684-392D-484B-8623-43035521118F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Cloud 131">
                  <a:extLst>
                    <a:ext uri="{FF2B5EF4-FFF2-40B4-BE49-F238E27FC236}">
                      <a16:creationId xmlns:a16="http://schemas.microsoft.com/office/drawing/2014/main" id="{3327B043-7DE5-4608-B64E-F3619DEDFE6D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Cloud 132">
                  <a:extLst>
                    <a:ext uri="{FF2B5EF4-FFF2-40B4-BE49-F238E27FC236}">
                      <a16:creationId xmlns:a16="http://schemas.microsoft.com/office/drawing/2014/main" id="{5F4280D0-B29A-4169-9054-D43FD451601D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Cloud 133">
                  <a:extLst>
                    <a:ext uri="{FF2B5EF4-FFF2-40B4-BE49-F238E27FC236}">
                      <a16:creationId xmlns:a16="http://schemas.microsoft.com/office/drawing/2014/main" id="{357E2B2D-3918-43BC-B325-67B8634BB44A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Cloud 134">
                  <a:extLst>
                    <a:ext uri="{FF2B5EF4-FFF2-40B4-BE49-F238E27FC236}">
                      <a16:creationId xmlns:a16="http://schemas.microsoft.com/office/drawing/2014/main" id="{26ADC159-81E0-4275-8BD5-419F7F9162F0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Cloud 135">
                  <a:extLst>
                    <a:ext uri="{FF2B5EF4-FFF2-40B4-BE49-F238E27FC236}">
                      <a16:creationId xmlns:a16="http://schemas.microsoft.com/office/drawing/2014/main" id="{BBA29FE5-89EB-4FD9-87D6-DC10069F3EE1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Cloud 136">
                  <a:extLst>
                    <a:ext uri="{FF2B5EF4-FFF2-40B4-BE49-F238E27FC236}">
                      <a16:creationId xmlns:a16="http://schemas.microsoft.com/office/drawing/2014/main" id="{87A60C0A-FDD8-4660-B979-3B86C00F0DCC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Cloud 137">
                  <a:extLst>
                    <a:ext uri="{FF2B5EF4-FFF2-40B4-BE49-F238E27FC236}">
                      <a16:creationId xmlns:a16="http://schemas.microsoft.com/office/drawing/2014/main" id="{E6D2D8B6-8065-4B7E-AF14-AEF99830F2D4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Cloud 138">
                  <a:extLst>
                    <a:ext uri="{FF2B5EF4-FFF2-40B4-BE49-F238E27FC236}">
                      <a16:creationId xmlns:a16="http://schemas.microsoft.com/office/drawing/2014/main" id="{E2371BF8-24B5-41EC-B3BA-29558884E694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Cloud 139">
                  <a:extLst>
                    <a:ext uri="{FF2B5EF4-FFF2-40B4-BE49-F238E27FC236}">
                      <a16:creationId xmlns:a16="http://schemas.microsoft.com/office/drawing/2014/main" id="{9586AEC2-179B-44B6-A53F-77E4BCBC9FAE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Cloud 140">
                  <a:extLst>
                    <a:ext uri="{FF2B5EF4-FFF2-40B4-BE49-F238E27FC236}">
                      <a16:creationId xmlns:a16="http://schemas.microsoft.com/office/drawing/2014/main" id="{B050F37E-26A3-4DC1-9930-0D0571E0F53E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loud 141">
                  <a:extLst>
                    <a:ext uri="{FF2B5EF4-FFF2-40B4-BE49-F238E27FC236}">
                      <a16:creationId xmlns:a16="http://schemas.microsoft.com/office/drawing/2014/main" id="{45ADA384-91F9-4072-8C16-449EB4BB090B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Cloud 142">
                  <a:extLst>
                    <a:ext uri="{FF2B5EF4-FFF2-40B4-BE49-F238E27FC236}">
                      <a16:creationId xmlns:a16="http://schemas.microsoft.com/office/drawing/2014/main" id="{F37FB41F-7652-4C00-BC04-8B73AE27AEA1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Cloud 143">
                  <a:extLst>
                    <a:ext uri="{FF2B5EF4-FFF2-40B4-BE49-F238E27FC236}">
                      <a16:creationId xmlns:a16="http://schemas.microsoft.com/office/drawing/2014/main" id="{EC1AB595-4A67-4D4C-8B90-9F599F87264B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Cloud 144">
                  <a:extLst>
                    <a:ext uri="{FF2B5EF4-FFF2-40B4-BE49-F238E27FC236}">
                      <a16:creationId xmlns:a16="http://schemas.microsoft.com/office/drawing/2014/main" id="{8B0CBA3B-349A-4639-AC13-FDF8AAF85726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Cloud 145">
                  <a:extLst>
                    <a:ext uri="{FF2B5EF4-FFF2-40B4-BE49-F238E27FC236}">
                      <a16:creationId xmlns:a16="http://schemas.microsoft.com/office/drawing/2014/main" id="{FBC0F796-87E3-4044-8684-AF32C7797025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Cloud 146">
                  <a:extLst>
                    <a:ext uri="{FF2B5EF4-FFF2-40B4-BE49-F238E27FC236}">
                      <a16:creationId xmlns:a16="http://schemas.microsoft.com/office/drawing/2014/main" id="{6E1F09F1-EE55-4BEE-AD42-4F21DAF0DF46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Cloud 147">
                  <a:extLst>
                    <a:ext uri="{FF2B5EF4-FFF2-40B4-BE49-F238E27FC236}">
                      <a16:creationId xmlns:a16="http://schemas.microsoft.com/office/drawing/2014/main" id="{64B007EA-4DE2-47D6-88FD-E2093ED31AE0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Cloud 148">
                  <a:extLst>
                    <a:ext uri="{FF2B5EF4-FFF2-40B4-BE49-F238E27FC236}">
                      <a16:creationId xmlns:a16="http://schemas.microsoft.com/office/drawing/2014/main" id="{EE618FCE-B610-4425-8B58-F70D12A97F07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Cloud 149">
                  <a:extLst>
                    <a:ext uri="{FF2B5EF4-FFF2-40B4-BE49-F238E27FC236}">
                      <a16:creationId xmlns:a16="http://schemas.microsoft.com/office/drawing/2014/main" id="{7E377A5C-5EF6-44F4-A0CA-259C24FB5311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Cloud 150">
                  <a:extLst>
                    <a:ext uri="{FF2B5EF4-FFF2-40B4-BE49-F238E27FC236}">
                      <a16:creationId xmlns:a16="http://schemas.microsoft.com/office/drawing/2014/main" id="{B1A0444A-FB84-488D-B91F-2C755EB2F02F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Cloud 151">
                  <a:extLst>
                    <a:ext uri="{FF2B5EF4-FFF2-40B4-BE49-F238E27FC236}">
                      <a16:creationId xmlns:a16="http://schemas.microsoft.com/office/drawing/2014/main" id="{7D1F9D8F-8BD3-4301-BC4C-0B6DF5400B3A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2C645C-FFBA-4DF0-8CAB-0AE956D16A8B}"/>
                </a:ext>
              </a:extLst>
            </p:cNvPr>
            <p:cNvGrpSpPr/>
            <p:nvPr/>
          </p:nvGrpSpPr>
          <p:grpSpPr>
            <a:xfrm>
              <a:off x="7008173" y="1599715"/>
              <a:ext cx="2199795" cy="2363942"/>
              <a:chOff x="6745398" y="1591017"/>
              <a:chExt cx="2199795" cy="23639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2C4664-F7D8-48CD-89CE-0693DE0F55AB}"/>
                  </a:ext>
                </a:extLst>
              </p:cNvPr>
              <p:cNvGrpSpPr/>
              <p:nvPr/>
            </p:nvGrpSpPr>
            <p:grpSpPr>
              <a:xfrm>
                <a:off x="6898104" y="1645580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61" name="Cloud 60">
                  <a:extLst>
                    <a:ext uri="{FF2B5EF4-FFF2-40B4-BE49-F238E27FC236}">
                      <a16:creationId xmlns:a16="http://schemas.microsoft.com/office/drawing/2014/main" id="{E3955294-DD12-46D5-8602-12D91BBF7971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loud 61">
                  <a:extLst>
                    <a:ext uri="{FF2B5EF4-FFF2-40B4-BE49-F238E27FC236}">
                      <a16:creationId xmlns:a16="http://schemas.microsoft.com/office/drawing/2014/main" id="{78CA2B04-EFC7-42EA-B3A2-205551EA0AE4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loud 62">
                  <a:extLst>
                    <a:ext uri="{FF2B5EF4-FFF2-40B4-BE49-F238E27FC236}">
                      <a16:creationId xmlns:a16="http://schemas.microsoft.com/office/drawing/2014/main" id="{A9E61BC7-144F-4824-8ECB-B19B094EAD38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loud 63">
                  <a:extLst>
                    <a:ext uri="{FF2B5EF4-FFF2-40B4-BE49-F238E27FC236}">
                      <a16:creationId xmlns:a16="http://schemas.microsoft.com/office/drawing/2014/main" id="{285D1523-EAFE-424D-A113-6C03FEB36FB2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Cloud 64">
                  <a:extLst>
                    <a:ext uri="{FF2B5EF4-FFF2-40B4-BE49-F238E27FC236}">
                      <a16:creationId xmlns:a16="http://schemas.microsoft.com/office/drawing/2014/main" id="{50A5BB5B-B4FA-405C-A0C7-2ECE4DDB87B1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loud 65">
                  <a:extLst>
                    <a:ext uri="{FF2B5EF4-FFF2-40B4-BE49-F238E27FC236}">
                      <a16:creationId xmlns:a16="http://schemas.microsoft.com/office/drawing/2014/main" id="{93DF718F-AE1C-42DF-9209-14A11438D4AA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Cloud 66">
                  <a:extLst>
                    <a:ext uri="{FF2B5EF4-FFF2-40B4-BE49-F238E27FC236}">
                      <a16:creationId xmlns:a16="http://schemas.microsoft.com/office/drawing/2014/main" id="{4885D595-9295-4FFF-AA21-82C033E66733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Cloud 67">
                  <a:extLst>
                    <a:ext uri="{FF2B5EF4-FFF2-40B4-BE49-F238E27FC236}">
                      <a16:creationId xmlns:a16="http://schemas.microsoft.com/office/drawing/2014/main" id="{794BCB7A-06F3-4D84-90EB-4F8E6D7C971E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Cloud 68">
                  <a:extLst>
                    <a:ext uri="{FF2B5EF4-FFF2-40B4-BE49-F238E27FC236}">
                      <a16:creationId xmlns:a16="http://schemas.microsoft.com/office/drawing/2014/main" id="{4746F387-FB08-40DA-90B7-A1F4D9337D8C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Cloud 69">
                  <a:extLst>
                    <a:ext uri="{FF2B5EF4-FFF2-40B4-BE49-F238E27FC236}">
                      <a16:creationId xmlns:a16="http://schemas.microsoft.com/office/drawing/2014/main" id="{A61E82C7-C88C-495C-B45D-29D11110FA9A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Cloud 70">
                  <a:extLst>
                    <a:ext uri="{FF2B5EF4-FFF2-40B4-BE49-F238E27FC236}">
                      <a16:creationId xmlns:a16="http://schemas.microsoft.com/office/drawing/2014/main" id="{79087106-8365-4679-B4D1-47521A63C339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Cloud 71">
                  <a:extLst>
                    <a:ext uri="{FF2B5EF4-FFF2-40B4-BE49-F238E27FC236}">
                      <a16:creationId xmlns:a16="http://schemas.microsoft.com/office/drawing/2014/main" id="{DEB78029-4BD1-4E51-BAA2-22340C24EDBB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Cloud 72">
                  <a:extLst>
                    <a:ext uri="{FF2B5EF4-FFF2-40B4-BE49-F238E27FC236}">
                      <a16:creationId xmlns:a16="http://schemas.microsoft.com/office/drawing/2014/main" id="{5A87CB5A-7FE3-41D5-AE6C-780FE0FE7D87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loud 73">
                  <a:extLst>
                    <a:ext uri="{FF2B5EF4-FFF2-40B4-BE49-F238E27FC236}">
                      <a16:creationId xmlns:a16="http://schemas.microsoft.com/office/drawing/2014/main" id="{BB72AC95-D642-4C91-99D7-845BE4E3ABDE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Cloud 74">
                  <a:extLst>
                    <a:ext uri="{FF2B5EF4-FFF2-40B4-BE49-F238E27FC236}">
                      <a16:creationId xmlns:a16="http://schemas.microsoft.com/office/drawing/2014/main" id="{8B32107C-3C18-4AF5-B147-D81BE623BFF1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Cloud 75">
                  <a:extLst>
                    <a:ext uri="{FF2B5EF4-FFF2-40B4-BE49-F238E27FC236}">
                      <a16:creationId xmlns:a16="http://schemas.microsoft.com/office/drawing/2014/main" id="{B629B2D9-8A63-4C5D-B656-2FB969619716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Cloud 76">
                  <a:extLst>
                    <a:ext uri="{FF2B5EF4-FFF2-40B4-BE49-F238E27FC236}">
                      <a16:creationId xmlns:a16="http://schemas.microsoft.com/office/drawing/2014/main" id="{1077F74C-6632-41B1-A78D-7BFA6486DBBA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Cloud 77">
                  <a:extLst>
                    <a:ext uri="{FF2B5EF4-FFF2-40B4-BE49-F238E27FC236}">
                      <a16:creationId xmlns:a16="http://schemas.microsoft.com/office/drawing/2014/main" id="{3F05B92A-8723-4677-8FAC-4047FFE401A4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Cloud 78">
                  <a:extLst>
                    <a:ext uri="{FF2B5EF4-FFF2-40B4-BE49-F238E27FC236}">
                      <a16:creationId xmlns:a16="http://schemas.microsoft.com/office/drawing/2014/main" id="{5169A3E9-9B2D-4C74-815A-AEB1680E2413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Cloud 79">
                  <a:extLst>
                    <a:ext uri="{FF2B5EF4-FFF2-40B4-BE49-F238E27FC236}">
                      <a16:creationId xmlns:a16="http://schemas.microsoft.com/office/drawing/2014/main" id="{E70ABE0E-3E95-48FA-9CE8-18C7066C7D3F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Cloud 80">
                  <a:extLst>
                    <a:ext uri="{FF2B5EF4-FFF2-40B4-BE49-F238E27FC236}">
                      <a16:creationId xmlns:a16="http://schemas.microsoft.com/office/drawing/2014/main" id="{DD10ACA0-B3FC-4EBC-A305-7FBFF7F780D3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Cloud 81">
                  <a:extLst>
                    <a:ext uri="{FF2B5EF4-FFF2-40B4-BE49-F238E27FC236}">
                      <a16:creationId xmlns:a16="http://schemas.microsoft.com/office/drawing/2014/main" id="{03751721-7D49-431F-BD95-A753AAEEE60F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loud 82">
                  <a:extLst>
                    <a:ext uri="{FF2B5EF4-FFF2-40B4-BE49-F238E27FC236}">
                      <a16:creationId xmlns:a16="http://schemas.microsoft.com/office/drawing/2014/main" id="{971F1ED5-C1C8-43CC-9658-F4D990100AE5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Cloud 83">
                  <a:extLst>
                    <a:ext uri="{FF2B5EF4-FFF2-40B4-BE49-F238E27FC236}">
                      <a16:creationId xmlns:a16="http://schemas.microsoft.com/office/drawing/2014/main" id="{74FC4561-042B-46C3-ACE7-723841190E9D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Cloud 84">
                  <a:extLst>
                    <a:ext uri="{FF2B5EF4-FFF2-40B4-BE49-F238E27FC236}">
                      <a16:creationId xmlns:a16="http://schemas.microsoft.com/office/drawing/2014/main" id="{5AB46257-858B-47D3-B1B1-66A4FBA9972B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Cloud 85">
                  <a:extLst>
                    <a:ext uri="{FF2B5EF4-FFF2-40B4-BE49-F238E27FC236}">
                      <a16:creationId xmlns:a16="http://schemas.microsoft.com/office/drawing/2014/main" id="{F5B413C5-927D-458C-943B-66ADE3B4F539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loud 86">
                  <a:extLst>
                    <a:ext uri="{FF2B5EF4-FFF2-40B4-BE49-F238E27FC236}">
                      <a16:creationId xmlns:a16="http://schemas.microsoft.com/office/drawing/2014/main" id="{98E2DE27-BA17-4658-B96A-89D452E403AE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Cloud 87">
                  <a:extLst>
                    <a:ext uri="{FF2B5EF4-FFF2-40B4-BE49-F238E27FC236}">
                      <a16:creationId xmlns:a16="http://schemas.microsoft.com/office/drawing/2014/main" id="{770C9B7D-38A7-4C68-A0DE-93AAB71FC4B8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Cloud 88">
                  <a:extLst>
                    <a:ext uri="{FF2B5EF4-FFF2-40B4-BE49-F238E27FC236}">
                      <a16:creationId xmlns:a16="http://schemas.microsoft.com/office/drawing/2014/main" id="{A6EF76F3-1B52-4AF4-B95A-5A2E140AF328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Cloud 89">
                  <a:extLst>
                    <a:ext uri="{FF2B5EF4-FFF2-40B4-BE49-F238E27FC236}">
                      <a16:creationId xmlns:a16="http://schemas.microsoft.com/office/drawing/2014/main" id="{53CAEFE0-0820-44A3-A0A9-5E22CC400982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loud 90">
                  <a:extLst>
                    <a:ext uri="{FF2B5EF4-FFF2-40B4-BE49-F238E27FC236}">
                      <a16:creationId xmlns:a16="http://schemas.microsoft.com/office/drawing/2014/main" id="{F8D2CC80-280C-436A-ACA1-F5AE0BBE9064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Cloud 91">
                  <a:extLst>
                    <a:ext uri="{FF2B5EF4-FFF2-40B4-BE49-F238E27FC236}">
                      <a16:creationId xmlns:a16="http://schemas.microsoft.com/office/drawing/2014/main" id="{453E2662-06C7-40DD-97C0-28C4FB042699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loud 92">
                  <a:extLst>
                    <a:ext uri="{FF2B5EF4-FFF2-40B4-BE49-F238E27FC236}">
                      <a16:creationId xmlns:a16="http://schemas.microsoft.com/office/drawing/2014/main" id="{455B211C-50DE-4AE3-9F8A-BA543D2423DE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Cloud 93">
                  <a:extLst>
                    <a:ext uri="{FF2B5EF4-FFF2-40B4-BE49-F238E27FC236}">
                      <a16:creationId xmlns:a16="http://schemas.microsoft.com/office/drawing/2014/main" id="{BBC0FD3A-DBA6-4FF7-A02F-D5F17A66DC0D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loud 94">
                  <a:extLst>
                    <a:ext uri="{FF2B5EF4-FFF2-40B4-BE49-F238E27FC236}">
                      <a16:creationId xmlns:a16="http://schemas.microsoft.com/office/drawing/2014/main" id="{B0070295-ED15-40ED-9470-B6C27DE3C2DE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Cloud 95">
                  <a:extLst>
                    <a:ext uri="{FF2B5EF4-FFF2-40B4-BE49-F238E27FC236}">
                      <a16:creationId xmlns:a16="http://schemas.microsoft.com/office/drawing/2014/main" id="{783CEB28-E18C-4F9F-B1B7-88E9BCA583E0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Cloud 96">
                  <a:extLst>
                    <a:ext uri="{FF2B5EF4-FFF2-40B4-BE49-F238E27FC236}">
                      <a16:creationId xmlns:a16="http://schemas.microsoft.com/office/drawing/2014/main" id="{F69C25C3-72C7-421D-A9AD-5D7ADC17BC39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Cloud 97">
                  <a:extLst>
                    <a:ext uri="{FF2B5EF4-FFF2-40B4-BE49-F238E27FC236}">
                      <a16:creationId xmlns:a16="http://schemas.microsoft.com/office/drawing/2014/main" id="{A0F1D1ED-F338-48D3-A3A3-E4EC6EA60250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Cloud 98">
                  <a:extLst>
                    <a:ext uri="{FF2B5EF4-FFF2-40B4-BE49-F238E27FC236}">
                      <a16:creationId xmlns:a16="http://schemas.microsoft.com/office/drawing/2014/main" id="{6DD4F153-F271-4966-8664-F269013BEABA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Cloud 99">
                  <a:extLst>
                    <a:ext uri="{FF2B5EF4-FFF2-40B4-BE49-F238E27FC236}">
                      <a16:creationId xmlns:a16="http://schemas.microsoft.com/office/drawing/2014/main" id="{237E8DE8-FBA3-48C5-B1A7-7487ECCCCAFC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Cloud 100">
                  <a:extLst>
                    <a:ext uri="{FF2B5EF4-FFF2-40B4-BE49-F238E27FC236}">
                      <a16:creationId xmlns:a16="http://schemas.microsoft.com/office/drawing/2014/main" id="{BDB25CB7-D343-4E2B-AD0B-AAFC27C9A1FF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Cloud 101">
                  <a:extLst>
                    <a:ext uri="{FF2B5EF4-FFF2-40B4-BE49-F238E27FC236}">
                      <a16:creationId xmlns:a16="http://schemas.microsoft.com/office/drawing/2014/main" id="{74F5A710-7A1B-4258-A60B-5B709ADAD710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loud 102">
                  <a:extLst>
                    <a:ext uri="{FF2B5EF4-FFF2-40B4-BE49-F238E27FC236}">
                      <a16:creationId xmlns:a16="http://schemas.microsoft.com/office/drawing/2014/main" id="{DD8AFF40-14B8-4D00-8863-32FE0D75E793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Cloud 103">
                  <a:extLst>
                    <a:ext uri="{FF2B5EF4-FFF2-40B4-BE49-F238E27FC236}">
                      <a16:creationId xmlns:a16="http://schemas.microsoft.com/office/drawing/2014/main" id="{66305307-ED5C-410D-ADAE-ED861F323FF3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Cloud 104">
                  <a:extLst>
                    <a:ext uri="{FF2B5EF4-FFF2-40B4-BE49-F238E27FC236}">
                      <a16:creationId xmlns:a16="http://schemas.microsoft.com/office/drawing/2014/main" id="{82B88500-F5B6-4DDF-8E3E-36F47B7C415B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B4235A9-DD9F-42B8-8CB7-E158AC6A7D9A}"/>
                  </a:ext>
                </a:extLst>
              </p:cNvPr>
              <p:cNvGrpSpPr/>
              <p:nvPr/>
            </p:nvGrpSpPr>
            <p:grpSpPr>
              <a:xfrm>
                <a:off x="6745398" y="1591017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16" name="Cloud 15">
                  <a:extLst>
                    <a:ext uri="{FF2B5EF4-FFF2-40B4-BE49-F238E27FC236}">
                      <a16:creationId xmlns:a16="http://schemas.microsoft.com/office/drawing/2014/main" id="{E24D2E75-7F9E-4FB7-890C-A6B276D84F84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loud 16">
                  <a:extLst>
                    <a:ext uri="{FF2B5EF4-FFF2-40B4-BE49-F238E27FC236}">
                      <a16:creationId xmlns:a16="http://schemas.microsoft.com/office/drawing/2014/main" id="{287A38A1-F33D-4A0D-997C-F5814ECF4A0B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loud 17">
                  <a:extLst>
                    <a:ext uri="{FF2B5EF4-FFF2-40B4-BE49-F238E27FC236}">
                      <a16:creationId xmlns:a16="http://schemas.microsoft.com/office/drawing/2014/main" id="{01B7B3F0-8C76-443F-98E9-EAF7D2253F78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loud 18">
                  <a:extLst>
                    <a:ext uri="{FF2B5EF4-FFF2-40B4-BE49-F238E27FC236}">
                      <a16:creationId xmlns:a16="http://schemas.microsoft.com/office/drawing/2014/main" id="{FE514A55-5FA9-494F-A97E-99B0002569DB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loud 19">
                  <a:extLst>
                    <a:ext uri="{FF2B5EF4-FFF2-40B4-BE49-F238E27FC236}">
                      <a16:creationId xmlns:a16="http://schemas.microsoft.com/office/drawing/2014/main" id="{890A86E5-7C49-4067-8931-2F5F058755FA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loud 20">
                  <a:extLst>
                    <a:ext uri="{FF2B5EF4-FFF2-40B4-BE49-F238E27FC236}">
                      <a16:creationId xmlns:a16="http://schemas.microsoft.com/office/drawing/2014/main" id="{3E9C96BF-9FB7-4FB5-ACE3-1C9C0C2DD988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loud 21">
                  <a:extLst>
                    <a:ext uri="{FF2B5EF4-FFF2-40B4-BE49-F238E27FC236}">
                      <a16:creationId xmlns:a16="http://schemas.microsoft.com/office/drawing/2014/main" id="{973ABE1E-7296-4C33-9B0B-D9F8A310BF20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loud 22">
                  <a:extLst>
                    <a:ext uri="{FF2B5EF4-FFF2-40B4-BE49-F238E27FC236}">
                      <a16:creationId xmlns:a16="http://schemas.microsoft.com/office/drawing/2014/main" id="{AB4565BA-DCF6-453B-A4FC-D54BC748D2B4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loud 23">
                  <a:extLst>
                    <a:ext uri="{FF2B5EF4-FFF2-40B4-BE49-F238E27FC236}">
                      <a16:creationId xmlns:a16="http://schemas.microsoft.com/office/drawing/2014/main" id="{699F1E5B-7E59-438E-B134-6A07D4B5D713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loud 24">
                  <a:extLst>
                    <a:ext uri="{FF2B5EF4-FFF2-40B4-BE49-F238E27FC236}">
                      <a16:creationId xmlns:a16="http://schemas.microsoft.com/office/drawing/2014/main" id="{DDD405EF-D990-4EAE-9DB8-1E3C22D2C5AA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loud 25">
                  <a:extLst>
                    <a:ext uri="{FF2B5EF4-FFF2-40B4-BE49-F238E27FC236}">
                      <a16:creationId xmlns:a16="http://schemas.microsoft.com/office/drawing/2014/main" id="{28014A7F-1BE1-4AB9-A0E3-BCA591EEE621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loud 26">
                  <a:extLst>
                    <a:ext uri="{FF2B5EF4-FFF2-40B4-BE49-F238E27FC236}">
                      <a16:creationId xmlns:a16="http://schemas.microsoft.com/office/drawing/2014/main" id="{09DA4DF7-CA53-4A1A-AA45-8F8ED988FED2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loud 27">
                  <a:extLst>
                    <a:ext uri="{FF2B5EF4-FFF2-40B4-BE49-F238E27FC236}">
                      <a16:creationId xmlns:a16="http://schemas.microsoft.com/office/drawing/2014/main" id="{A6BE19F8-AAD7-4519-8A93-88130CA4232F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loud 28">
                  <a:extLst>
                    <a:ext uri="{FF2B5EF4-FFF2-40B4-BE49-F238E27FC236}">
                      <a16:creationId xmlns:a16="http://schemas.microsoft.com/office/drawing/2014/main" id="{CCE11B0A-B45B-4A6D-9ACB-D9900F214E64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loud 29">
                  <a:extLst>
                    <a:ext uri="{FF2B5EF4-FFF2-40B4-BE49-F238E27FC236}">
                      <a16:creationId xmlns:a16="http://schemas.microsoft.com/office/drawing/2014/main" id="{351F0F24-E722-416A-AD13-DCB4998ECB4A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loud 30">
                  <a:extLst>
                    <a:ext uri="{FF2B5EF4-FFF2-40B4-BE49-F238E27FC236}">
                      <a16:creationId xmlns:a16="http://schemas.microsoft.com/office/drawing/2014/main" id="{38DB52B0-28C7-40DC-91F0-7202AB8A4430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loud 31">
                  <a:extLst>
                    <a:ext uri="{FF2B5EF4-FFF2-40B4-BE49-F238E27FC236}">
                      <a16:creationId xmlns:a16="http://schemas.microsoft.com/office/drawing/2014/main" id="{B3A61DF4-97C2-42EF-9FAF-D4175D75AEF3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loud 32">
                  <a:extLst>
                    <a:ext uri="{FF2B5EF4-FFF2-40B4-BE49-F238E27FC236}">
                      <a16:creationId xmlns:a16="http://schemas.microsoft.com/office/drawing/2014/main" id="{4E74E07A-E452-4F67-A7D7-1A1BA07482C8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loud 33">
                  <a:extLst>
                    <a:ext uri="{FF2B5EF4-FFF2-40B4-BE49-F238E27FC236}">
                      <a16:creationId xmlns:a16="http://schemas.microsoft.com/office/drawing/2014/main" id="{BAC4DEC6-4011-46F7-91D4-5345AC969240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loud 34">
                  <a:extLst>
                    <a:ext uri="{FF2B5EF4-FFF2-40B4-BE49-F238E27FC236}">
                      <a16:creationId xmlns:a16="http://schemas.microsoft.com/office/drawing/2014/main" id="{DF54B334-C4CB-40EF-A8AD-147310405B1F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loud 35">
                  <a:extLst>
                    <a:ext uri="{FF2B5EF4-FFF2-40B4-BE49-F238E27FC236}">
                      <a16:creationId xmlns:a16="http://schemas.microsoft.com/office/drawing/2014/main" id="{7993208B-DA52-4C14-B5A8-4633C6E4BBEB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loud 36">
                  <a:extLst>
                    <a:ext uri="{FF2B5EF4-FFF2-40B4-BE49-F238E27FC236}">
                      <a16:creationId xmlns:a16="http://schemas.microsoft.com/office/drawing/2014/main" id="{0F7426F3-DC19-4808-BA6C-50010AF15A9E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loud 37">
                  <a:extLst>
                    <a:ext uri="{FF2B5EF4-FFF2-40B4-BE49-F238E27FC236}">
                      <a16:creationId xmlns:a16="http://schemas.microsoft.com/office/drawing/2014/main" id="{4D9D0612-FB8E-4F4E-93EB-1C1FB0D0FDC6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loud 38">
                  <a:extLst>
                    <a:ext uri="{FF2B5EF4-FFF2-40B4-BE49-F238E27FC236}">
                      <a16:creationId xmlns:a16="http://schemas.microsoft.com/office/drawing/2014/main" id="{6ED2895A-8DE0-4A3D-ABD3-E2336852D8EB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loud 39">
                  <a:extLst>
                    <a:ext uri="{FF2B5EF4-FFF2-40B4-BE49-F238E27FC236}">
                      <a16:creationId xmlns:a16="http://schemas.microsoft.com/office/drawing/2014/main" id="{25C11147-C5CC-4515-8D38-B16394305CCB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loud 40">
                  <a:extLst>
                    <a:ext uri="{FF2B5EF4-FFF2-40B4-BE49-F238E27FC236}">
                      <a16:creationId xmlns:a16="http://schemas.microsoft.com/office/drawing/2014/main" id="{E10A6C71-A340-4EFC-A49C-B069A4BBC50A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loud 41">
                  <a:extLst>
                    <a:ext uri="{FF2B5EF4-FFF2-40B4-BE49-F238E27FC236}">
                      <a16:creationId xmlns:a16="http://schemas.microsoft.com/office/drawing/2014/main" id="{BE5BD7E7-6661-46C2-85D1-7D4C1A968FE9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loud 42">
                  <a:extLst>
                    <a:ext uri="{FF2B5EF4-FFF2-40B4-BE49-F238E27FC236}">
                      <a16:creationId xmlns:a16="http://schemas.microsoft.com/office/drawing/2014/main" id="{596432DD-3C19-41E5-B17D-7E183E4CC32E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loud 43">
                  <a:extLst>
                    <a:ext uri="{FF2B5EF4-FFF2-40B4-BE49-F238E27FC236}">
                      <a16:creationId xmlns:a16="http://schemas.microsoft.com/office/drawing/2014/main" id="{119AC647-7568-43BB-A03D-EF5DF488F317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loud 44">
                  <a:extLst>
                    <a:ext uri="{FF2B5EF4-FFF2-40B4-BE49-F238E27FC236}">
                      <a16:creationId xmlns:a16="http://schemas.microsoft.com/office/drawing/2014/main" id="{5BF047E2-23B0-47D5-A06B-403570E59220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loud 45">
                  <a:extLst>
                    <a:ext uri="{FF2B5EF4-FFF2-40B4-BE49-F238E27FC236}">
                      <a16:creationId xmlns:a16="http://schemas.microsoft.com/office/drawing/2014/main" id="{F594DC7E-490F-4EF4-8E63-87D6E633164A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Cloud 46">
                  <a:extLst>
                    <a:ext uri="{FF2B5EF4-FFF2-40B4-BE49-F238E27FC236}">
                      <a16:creationId xmlns:a16="http://schemas.microsoft.com/office/drawing/2014/main" id="{736A6EFF-9A6E-4610-A9F2-37216C3BD413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Cloud 47">
                  <a:extLst>
                    <a:ext uri="{FF2B5EF4-FFF2-40B4-BE49-F238E27FC236}">
                      <a16:creationId xmlns:a16="http://schemas.microsoft.com/office/drawing/2014/main" id="{A896453B-BD26-428F-87BB-F16ECCC517D4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Cloud 48">
                  <a:extLst>
                    <a:ext uri="{FF2B5EF4-FFF2-40B4-BE49-F238E27FC236}">
                      <a16:creationId xmlns:a16="http://schemas.microsoft.com/office/drawing/2014/main" id="{B6B0BCB5-78D7-4AD3-9101-2242927F23CE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Cloud 49">
                  <a:extLst>
                    <a:ext uri="{FF2B5EF4-FFF2-40B4-BE49-F238E27FC236}">
                      <a16:creationId xmlns:a16="http://schemas.microsoft.com/office/drawing/2014/main" id="{424676F0-FDF2-4490-90D4-CBC292550581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Cloud 50">
                  <a:extLst>
                    <a:ext uri="{FF2B5EF4-FFF2-40B4-BE49-F238E27FC236}">
                      <a16:creationId xmlns:a16="http://schemas.microsoft.com/office/drawing/2014/main" id="{C99CDD39-0AC2-4973-A404-061812E99A18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loud 51">
                  <a:extLst>
                    <a:ext uri="{FF2B5EF4-FFF2-40B4-BE49-F238E27FC236}">
                      <a16:creationId xmlns:a16="http://schemas.microsoft.com/office/drawing/2014/main" id="{567894A4-1F98-4214-80A3-C1B82E886833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loud 52">
                  <a:extLst>
                    <a:ext uri="{FF2B5EF4-FFF2-40B4-BE49-F238E27FC236}">
                      <a16:creationId xmlns:a16="http://schemas.microsoft.com/office/drawing/2014/main" id="{86FDFFED-55E3-427F-99DE-81ED5939334F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loud 53">
                  <a:extLst>
                    <a:ext uri="{FF2B5EF4-FFF2-40B4-BE49-F238E27FC236}">
                      <a16:creationId xmlns:a16="http://schemas.microsoft.com/office/drawing/2014/main" id="{CC95E8F7-E49A-488E-9F1B-A25B20E7E554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loud 54">
                  <a:extLst>
                    <a:ext uri="{FF2B5EF4-FFF2-40B4-BE49-F238E27FC236}">
                      <a16:creationId xmlns:a16="http://schemas.microsoft.com/office/drawing/2014/main" id="{214288EC-7D8C-45C2-AB17-F007265F1364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loud 55">
                  <a:extLst>
                    <a:ext uri="{FF2B5EF4-FFF2-40B4-BE49-F238E27FC236}">
                      <a16:creationId xmlns:a16="http://schemas.microsoft.com/office/drawing/2014/main" id="{101D41DD-3291-4A44-8C7F-E4F48844BB20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Cloud 56">
                  <a:extLst>
                    <a:ext uri="{FF2B5EF4-FFF2-40B4-BE49-F238E27FC236}">
                      <a16:creationId xmlns:a16="http://schemas.microsoft.com/office/drawing/2014/main" id="{5628BFFE-357D-4E34-97CD-4DA63324EA45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loud 57">
                  <a:extLst>
                    <a:ext uri="{FF2B5EF4-FFF2-40B4-BE49-F238E27FC236}">
                      <a16:creationId xmlns:a16="http://schemas.microsoft.com/office/drawing/2014/main" id="{E1719FCC-052E-4A9A-9162-1CB9590A4628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Cloud 58">
                  <a:extLst>
                    <a:ext uri="{FF2B5EF4-FFF2-40B4-BE49-F238E27FC236}">
                      <a16:creationId xmlns:a16="http://schemas.microsoft.com/office/drawing/2014/main" id="{14826092-6F12-4DEB-B6FF-342D40354C2C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loud 59">
                  <a:extLst>
                    <a:ext uri="{FF2B5EF4-FFF2-40B4-BE49-F238E27FC236}">
                      <a16:creationId xmlns:a16="http://schemas.microsoft.com/office/drawing/2014/main" id="{ADC7FC2C-D0CB-4FCA-8D49-2408E203F52A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211CCCE-18E9-4029-89E8-B3282096ED4C}"/>
              </a:ext>
            </a:extLst>
          </p:cNvPr>
          <p:cNvGrpSpPr/>
          <p:nvPr/>
        </p:nvGrpSpPr>
        <p:grpSpPr>
          <a:xfrm>
            <a:off x="2849796" y="4306297"/>
            <a:ext cx="381000" cy="1332503"/>
            <a:chOff x="6745398" y="1591017"/>
            <a:chExt cx="2462570" cy="237264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8CAEEBF0-1ECF-47B7-AD87-C0CB928B1794}"/>
                </a:ext>
              </a:extLst>
            </p:cNvPr>
            <p:cNvGrpSpPr/>
            <p:nvPr/>
          </p:nvGrpSpPr>
          <p:grpSpPr>
            <a:xfrm>
              <a:off x="6745398" y="1591017"/>
              <a:ext cx="2199795" cy="2363942"/>
              <a:chOff x="6745398" y="1591017"/>
              <a:chExt cx="2199795" cy="2363942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1FEFE7CD-9927-4932-A9EB-DBB5FDB5E05E}"/>
                  </a:ext>
                </a:extLst>
              </p:cNvPr>
              <p:cNvGrpSpPr/>
              <p:nvPr/>
            </p:nvGrpSpPr>
            <p:grpSpPr>
              <a:xfrm>
                <a:off x="6898104" y="1645580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340" name="Cloud 339">
                  <a:extLst>
                    <a:ext uri="{FF2B5EF4-FFF2-40B4-BE49-F238E27FC236}">
                      <a16:creationId xmlns:a16="http://schemas.microsoft.com/office/drawing/2014/main" id="{9E6921AE-DF6D-4A07-83DB-1F4395FD1435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Cloud 340">
                  <a:extLst>
                    <a:ext uri="{FF2B5EF4-FFF2-40B4-BE49-F238E27FC236}">
                      <a16:creationId xmlns:a16="http://schemas.microsoft.com/office/drawing/2014/main" id="{249F2E12-80E8-4346-A68A-6D94192D05FF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Cloud 341">
                  <a:extLst>
                    <a:ext uri="{FF2B5EF4-FFF2-40B4-BE49-F238E27FC236}">
                      <a16:creationId xmlns:a16="http://schemas.microsoft.com/office/drawing/2014/main" id="{9CD69F22-ADAE-4BEB-AC25-9DEC806CF36C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Cloud 342">
                  <a:extLst>
                    <a:ext uri="{FF2B5EF4-FFF2-40B4-BE49-F238E27FC236}">
                      <a16:creationId xmlns:a16="http://schemas.microsoft.com/office/drawing/2014/main" id="{42CBBC98-5B45-41B0-99AC-47E656208DDC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Cloud 343">
                  <a:extLst>
                    <a:ext uri="{FF2B5EF4-FFF2-40B4-BE49-F238E27FC236}">
                      <a16:creationId xmlns:a16="http://schemas.microsoft.com/office/drawing/2014/main" id="{933E1AA1-C33B-4D0D-AAA8-DC6785845420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Cloud 344">
                  <a:extLst>
                    <a:ext uri="{FF2B5EF4-FFF2-40B4-BE49-F238E27FC236}">
                      <a16:creationId xmlns:a16="http://schemas.microsoft.com/office/drawing/2014/main" id="{A6B65125-0C7D-4AAF-9A83-7820F09A45CF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Cloud 345">
                  <a:extLst>
                    <a:ext uri="{FF2B5EF4-FFF2-40B4-BE49-F238E27FC236}">
                      <a16:creationId xmlns:a16="http://schemas.microsoft.com/office/drawing/2014/main" id="{5449A017-86FE-415E-A34C-C876B729A8B6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Cloud 346">
                  <a:extLst>
                    <a:ext uri="{FF2B5EF4-FFF2-40B4-BE49-F238E27FC236}">
                      <a16:creationId xmlns:a16="http://schemas.microsoft.com/office/drawing/2014/main" id="{86221F52-DA6A-4F8C-8FEB-409567F57935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Cloud 347">
                  <a:extLst>
                    <a:ext uri="{FF2B5EF4-FFF2-40B4-BE49-F238E27FC236}">
                      <a16:creationId xmlns:a16="http://schemas.microsoft.com/office/drawing/2014/main" id="{B9D38232-1AA7-421C-9E92-EA2CED88A40A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Cloud 348">
                  <a:extLst>
                    <a:ext uri="{FF2B5EF4-FFF2-40B4-BE49-F238E27FC236}">
                      <a16:creationId xmlns:a16="http://schemas.microsoft.com/office/drawing/2014/main" id="{3066DABA-6362-431B-A9E9-E85494E4ED00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Cloud 349">
                  <a:extLst>
                    <a:ext uri="{FF2B5EF4-FFF2-40B4-BE49-F238E27FC236}">
                      <a16:creationId xmlns:a16="http://schemas.microsoft.com/office/drawing/2014/main" id="{0784A53A-DDDB-4B5F-A64A-E9AE246D0A26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Cloud 350">
                  <a:extLst>
                    <a:ext uri="{FF2B5EF4-FFF2-40B4-BE49-F238E27FC236}">
                      <a16:creationId xmlns:a16="http://schemas.microsoft.com/office/drawing/2014/main" id="{E9ECBD73-78E9-4B84-9B61-63E1AA4ACA88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Cloud 351">
                  <a:extLst>
                    <a:ext uri="{FF2B5EF4-FFF2-40B4-BE49-F238E27FC236}">
                      <a16:creationId xmlns:a16="http://schemas.microsoft.com/office/drawing/2014/main" id="{6C8586C6-86B1-45A2-A068-3CEC181AF0C7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Cloud 352">
                  <a:extLst>
                    <a:ext uri="{FF2B5EF4-FFF2-40B4-BE49-F238E27FC236}">
                      <a16:creationId xmlns:a16="http://schemas.microsoft.com/office/drawing/2014/main" id="{BA209961-FAD2-44C0-98EE-EEDE7C5E3217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Cloud 353">
                  <a:extLst>
                    <a:ext uri="{FF2B5EF4-FFF2-40B4-BE49-F238E27FC236}">
                      <a16:creationId xmlns:a16="http://schemas.microsoft.com/office/drawing/2014/main" id="{3CE5E103-7302-48ED-A653-CCDF6289E641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Cloud 354">
                  <a:extLst>
                    <a:ext uri="{FF2B5EF4-FFF2-40B4-BE49-F238E27FC236}">
                      <a16:creationId xmlns:a16="http://schemas.microsoft.com/office/drawing/2014/main" id="{9FC64504-2B4F-42C7-9F6B-760766BE9B33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Cloud 355">
                  <a:extLst>
                    <a:ext uri="{FF2B5EF4-FFF2-40B4-BE49-F238E27FC236}">
                      <a16:creationId xmlns:a16="http://schemas.microsoft.com/office/drawing/2014/main" id="{30594582-EB66-4962-A0AD-1EF4239D118F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Cloud 356">
                  <a:extLst>
                    <a:ext uri="{FF2B5EF4-FFF2-40B4-BE49-F238E27FC236}">
                      <a16:creationId xmlns:a16="http://schemas.microsoft.com/office/drawing/2014/main" id="{6E8970E3-F7E8-40F4-9CA0-12DD8C9E4CAC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Cloud 357">
                  <a:extLst>
                    <a:ext uri="{FF2B5EF4-FFF2-40B4-BE49-F238E27FC236}">
                      <a16:creationId xmlns:a16="http://schemas.microsoft.com/office/drawing/2014/main" id="{EFD137D5-FA1A-4EAC-8E41-F6392B7D8D47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Cloud 358">
                  <a:extLst>
                    <a:ext uri="{FF2B5EF4-FFF2-40B4-BE49-F238E27FC236}">
                      <a16:creationId xmlns:a16="http://schemas.microsoft.com/office/drawing/2014/main" id="{C4DBF2CE-CD8D-48F1-A725-A66C02DAD279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Cloud 359">
                  <a:extLst>
                    <a:ext uri="{FF2B5EF4-FFF2-40B4-BE49-F238E27FC236}">
                      <a16:creationId xmlns:a16="http://schemas.microsoft.com/office/drawing/2014/main" id="{1EA3A88A-54D1-4F45-A55A-48332A381DF0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Cloud 360">
                  <a:extLst>
                    <a:ext uri="{FF2B5EF4-FFF2-40B4-BE49-F238E27FC236}">
                      <a16:creationId xmlns:a16="http://schemas.microsoft.com/office/drawing/2014/main" id="{6F8F6089-FDD4-47FD-BDBB-D86ED215E9C3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Cloud 361">
                  <a:extLst>
                    <a:ext uri="{FF2B5EF4-FFF2-40B4-BE49-F238E27FC236}">
                      <a16:creationId xmlns:a16="http://schemas.microsoft.com/office/drawing/2014/main" id="{53CD8457-C578-4A63-BF15-0CCFDC4FA7C3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Cloud 362">
                  <a:extLst>
                    <a:ext uri="{FF2B5EF4-FFF2-40B4-BE49-F238E27FC236}">
                      <a16:creationId xmlns:a16="http://schemas.microsoft.com/office/drawing/2014/main" id="{1D74CA8D-D998-44E8-AFDF-43A1C1E2FC5C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Cloud 363">
                  <a:extLst>
                    <a:ext uri="{FF2B5EF4-FFF2-40B4-BE49-F238E27FC236}">
                      <a16:creationId xmlns:a16="http://schemas.microsoft.com/office/drawing/2014/main" id="{33928215-3128-4E8A-BFCB-430B764D7592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Cloud 364">
                  <a:extLst>
                    <a:ext uri="{FF2B5EF4-FFF2-40B4-BE49-F238E27FC236}">
                      <a16:creationId xmlns:a16="http://schemas.microsoft.com/office/drawing/2014/main" id="{322BAD6B-F032-4569-9022-FFB076AB6B82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Cloud 365">
                  <a:extLst>
                    <a:ext uri="{FF2B5EF4-FFF2-40B4-BE49-F238E27FC236}">
                      <a16:creationId xmlns:a16="http://schemas.microsoft.com/office/drawing/2014/main" id="{28DC21E6-2A31-47CA-BFD1-47B4E97AC86C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Cloud 366">
                  <a:extLst>
                    <a:ext uri="{FF2B5EF4-FFF2-40B4-BE49-F238E27FC236}">
                      <a16:creationId xmlns:a16="http://schemas.microsoft.com/office/drawing/2014/main" id="{3A927BC3-1E1E-40FB-93B2-D596AC8B86FF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Cloud 367">
                  <a:extLst>
                    <a:ext uri="{FF2B5EF4-FFF2-40B4-BE49-F238E27FC236}">
                      <a16:creationId xmlns:a16="http://schemas.microsoft.com/office/drawing/2014/main" id="{89705524-EE27-4150-B1AB-DB898F76FC60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Cloud 368">
                  <a:extLst>
                    <a:ext uri="{FF2B5EF4-FFF2-40B4-BE49-F238E27FC236}">
                      <a16:creationId xmlns:a16="http://schemas.microsoft.com/office/drawing/2014/main" id="{F1170AC7-CA8F-44B1-BB2D-C34564460FC6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Cloud 369">
                  <a:extLst>
                    <a:ext uri="{FF2B5EF4-FFF2-40B4-BE49-F238E27FC236}">
                      <a16:creationId xmlns:a16="http://schemas.microsoft.com/office/drawing/2014/main" id="{6452C6C2-4B34-49F1-BDA8-535AA30A2F5C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Cloud 370">
                  <a:extLst>
                    <a:ext uri="{FF2B5EF4-FFF2-40B4-BE49-F238E27FC236}">
                      <a16:creationId xmlns:a16="http://schemas.microsoft.com/office/drawing/2014/main" id="{701F0E36-5884-4213-A945-92897FE96D4A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Cloud 371">
                  <a:extLst>
                    <a:ext uri="{FF2B5EF4-FFF2-40B4-BE49-F238E27FC236}">
                      <a16:creationId xmlns:a16="http://schemas.microsoft.com/office/drawing/2014/main" id="{2D43CCA8-531C-46B6-883F-55B8AECEA058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Cloud 372">
                  <a:extLst>
                    <a:ext uri="{FF2B5EF4-FFF2-40B4-BE49-F238E27FC236}">
                      <a16:creationId xmlns:a16="http://schemas.microsoft.com/office/drawing/2014/main" id="{E20B0059-910A-48CD-B9DB-EB5FAAA89A2A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Cloud 373">
                  <a:extLst>
                    <a:ext uri="{FF2B5EF4-FFF2-40B4-BE49-F238E27FC236}">
                      <a16:creationId xmlns:a16="http://schemas.microsoft.com/office/drawing/2014/main" id="{F1EB8EE6-B5C3-4A1C-9645-56958E0BD9F8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Cloud 374">
                  <a:extLst>
                    <a:ext uri="{FF2B5EF4-FFF2-40B4-BE49-F238E27FC236}">
                      <a16:creationId xmlns:a16="http://schemas.microsoft.com/office/drawing/2014/main" id="{B034AF65-0734-4E41-B75E-98EC59E1D6BD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Cloud 375">
                  <a:extLst>
                    <a:ext uri="{FF2B5EF4-FFF2-40B4-BE49-F238E27FC236}">
                      <a16:creationId xmlns:a16="http://schemas.microsoft.com/office/drawing/2014/main" id="{A0BE3991-32FC-4C9F-BFF3-870D7AE97B91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Cloud 376">
                  <a:extLst>
                    <a:ext uri="{FF2B5EF4-FFF2-40B4-BE49-F238E27FC236}">
                      <a16:creationId xmlns:a16="http://schemas.microsoft.com/office/drawing/2014/main" id="{7E4D0691-AD87-4F76-9938-CA2D2DA86741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Cloud 377">
                  <a:extLst>
                    <a:ext uri="{FF2B5EF4-FFF2-40B4-BE49-F238E27FC236}">
                      <a16:creationId xmlns:a16="http://schemas.microsoft.com/office/drawing/2014/main" id="{C515C01E-832A-41DA-821F-338002261408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Cloud 378">
                  <a:extLst>
                    <a:ext uri="{FF2B5EF4-FFF2-40B4-BE49-F238E27FC236}">
                      <a16:creationId xmlns:a16="http://schemas.microsoft.com/office/drawing/2014/main" id="{728BFBB0-4DB4-408C-B915-67C36417D73C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Cloud 379">
                  <a:extLst>
                    <a:ext uri="{FF2B5EF4-FFF2-40B4-BE49-F238E27FC236}">
                      <a16:creationId xmlns:a16="http://schemas.microsoft.com/office/drawing/2014/main" id="{3B6975FD-2147-4B0B-88AB-B6E561AD9B4F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Cloud 380">
                  <a:extLst>
                    <a:ext uri="{FF2B5EF4-FFF2-40B4-BE49-F238E27FC236}">
                      <a16:creationId xmlns:a16="http://schemas.microsoft.com/office/drawing/2014/main" id="{57391976-16F6-41A7-9B65-1613BE056E7D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Cloud 381">
                  <a:extLst>
                    <a:ext uri="{FF2B5EF4-FFF2-40B4-BE49-F238E27FC236}">
                      <a16:creationId xmlns:a16="http://schemas.microsoft.com/office/drawing/2014/main" id="{F830AAB6-9734-41C7-B4BC-B0A261807B6A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Cloud 382">
                  <a:extLst>
                    <a:ext uri="{FF2B5EF4-FFF2-40B4-BE49-F238E27FC236}">
                      <a16:creationId xmlns:a16="http://schemas.microsoft.com/office/drawing/2014/main" id="{36F12E3F-B206-4CFC-9EDC-55B6841598C5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Cloud 383">
                  <a:extLst>
                    <a:ext uri="{FF2B5EF4-FFF2-40B4-BE49-F238E27FC236}">
                      <a16:creationId xmlns:a16="http://schemas.microsoft.com/office/drawing/2014/main" id="{DBB1C595-72B0-4B77-A404-14CAEA1EEB25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1EB0CA5F-FDA8-4E98-9653-CD1152AA31E8}"/>
                  </a:ext>
                </a:extLst>
              </p:cNvPr>
              <p:cNvGrpSpPr/>
              <p:nvPr/>
            </p:nvGrpSpPr>
            <p:grpSpPr>
              <a:xfrm>
                <a:off x="6745398" y="1591017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295" name="Cloud 294">
                  <a:extLst>
                    <a:ext uri="{FF2B5EF4-FFF2-40B4-BE49-F238E27FC236}">
                      <a16:creationId xmlns:a16="http://schemas.microsoft.com/office/drawing/2014/main" id="{D03B8AB6-2081-4973-BEF6-5D5C5D78DEFD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Cloud 295">
                  <a:extLst>
                    <a:ext uri="{FF2B5EF4-FFF2-40B4-BE49-F238E27FC236}">
                      <a16:creationId xmlns:a16="http://schemas.microsoft.com/office/drawing/2014/main" id="{C10A50ED-29F8-4AB4-B520-A0A82661239A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Cloud 296">
                  <a:extLst>
                    <a:ext uri="{FF2B5EF4-FFF2-40B4-BE49-F238E27FC236}">
                      <a16:creationId xmlns:a16="http://schemas.microsoft.com/office/drawing/2014/main" id="{70052F02-EEB5-49A3-BB1F-5C50CC398B90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Cloud 297">
                  <a:extLst>
                    <a:ext uri="{FF2B5EF4-FFF2-40B4-BE49-F238E27FC236}">
                      <a16:creationId xmlns:a16="http://schemas.microsoft.com/office/drawing/2014/main" id="{A552E9F7-D3B8-4E2F-9E3D-94829BE19D87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Cloud 298">
                  <a:extLst>
                    <a:ext uri="{FF2B5EF4-FFF2-40B4-BE49-F238E27FC236}">
                      <a16:creationId xmlns:a16="http://schemas.microsoft.com/office/drawing/2014/main" id="{6F7A9834-1522-452B-A4AB-203A1952C17A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Cloud 299">
                  <a:extLst>
                    <a:ext uri="{FF2B5EF4-FFF2-40B4-BE49-F238E27FC236}">
                      <a16:creationId xmlns:a16="http://schemas.microsoft.com/office/drawing/2014/main" id="{232C17FD-DB03-4ABF-9606-2C99CA506FC8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Cloud 300">
                  <a:extLst>
                    <a:ext uri="{FF2B5EF4-FFF2-40B4-BE49-F238E27FC236}">
                      <a16:creationId xmlns:a16="http://schemas.microsoft.com/office/drawing/2014/main" id="{442C4FEC-6C67-45AF-8039-C99F5E0523A6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Cloud 301">
                  <a:extLst>
                    <a:ext uri="{FF2B5EF4-FFF2-40B4-BE49-F238E27FC236}">
                      <a16:creationId xmlns:a16="http://schemas.microsoft.com/office/drawing/2014/main" id="{35E6AAC0-4E74-4ACF-8CD7-727C63CE6691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Cloud 302">
                  <a:extLst>
                    <a:ext uri="{FF2B5EF4-FFF2-40B4-BE49-F238E27FC236}">
                      <a16:creationId xmlns:a16="http://schemas.microsoft.com/office/drawing/2014/main" id="{959FF55D-355A-44CF-99C3-D54F683CDE9F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Cloud 303">
                  <a:extLst>
                    <a:ext uri="{FF2B5EF4-FFF2-40B4-BE49-F238E27FC236}">
                      <a16:creationId xmlns:a16="http://schemas.microsoft.com/office/drawing/2014/main" id="{9301CB26-1BF7-406F-9418-4CD6DF8BCD52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Cloud 304">
                  <a:extLst>
                    <a:ext uri="{FF2B5EF4-FFF2-40B4-BE49-F238E27FC236}">
                      <a16:creationId xmlns:a16="http://schemas.microsoft.com/office/drawing/2014/main" id="{533F3FCC-8CFD-4B7B-8214-EBBED8AE85CD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Cloud 305">
                  <a:extLst>
                    <a:ext uri="{FF2B5EF4-FFF2-40B4-BE49-F238E27FC236}">
                      <a16:creationId xmlns:a16="http://schemas.microsoft.com/office/drawing/2014/main" id="{0E9FA25A-57DE-40B6-947C-5C240331D780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Cloud 306">
                  <a:extLst>
                    <a:ext uri="{FF2B5EF4-FFF2-40B4-BE49-F238E27FC236}">
                      <a16:creationId xmlns:a16="http://schemas.microsoft.com/office/drawing/2014/main" id="{CD1025A9-A6A3-41AF-8227-B238820B4204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Cloud 307">
                  <a:extLst>
                    <a:ext uri="{FF2B5EF4-FFF2-40B4-BE49-F238E27FC236}">
                      <a16:creationId xmlns:a16="http://schemas.microsoft.com/office/drawing/2014/main" id="{F2241E7C-1A1D-4FFD-A91A-AC2F094591CB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Cloud 308">
                  <a:extLst>
                    <a:ext uri="{FF2B5EF4-FFF2-40B4-BE49-F238E27FC236}">
                      <a16:creationId xmlns:a16="http://schemas.microsoft.com/office/drawing/2014/main" id="{68E82BB8-D69C-416C-86F1-94E545705FEE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Cloud 309">
                  <a:extLst>
                    <a:ext uri="{FF2B5EF4-FFF2-40B4-BE49-F238E27FC236}">
                      <a16:creationId xmlns:a16="http://schemas.microsoft.com/office/drawing/2014/main" id="{ECE936F7-4B03-449C-A6A3-93C6CF05BCC0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Cloud 310">
                  <a:extLst>
                    <a:ext uri="{FF2B5EF4-FFF2-40B4-BE49-F238E27FC236}">
                      <a16:creationId xmlns:a16="http://schemas.microsoft.com/office/drawing/2014/main" id="{2DBFC3A2-5EF3-4FE1-8493-D891E0AFA4A5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Cloud 311">
                  <a:extLst>
                    <a:ext uri="{FF2B5EF4-FFF2-40B4-BE49-F238E27FC236}">
                      <a16:creationId xmlns:a16="http://schemas.microsoft.com/office/drawing/2014/main" id="{A6C6980B-08FB-4082-8C4E-5833616C0555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Cloud 312">
                  <a:extLst>
                    <a:ext uri="{FF2B5EF4-FFF2-40B4-BE49-F238E27FC236}">
                      <a16:creationId xmlns:a16="http://schemas.microsoft.com/office/drawing/2014/main" id="{FC55DE56-1F6E-4467-91CC-9605BA953DE5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Cloud 313">
                  <a:extLst>
                    <a:ext uri="{FF2B5EF4-FFF2-40B4-BE49-F238E27FC236}">
                      <a16:creationId xmlns:a16="http://schemas.microsoft.com/office/drawing/2014/main" id="{D3D575CE-B67D-4DE4-A0D8-73F432D05B9E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Cloud 314">
                  <a:extLst>
                    <a:ext uri="{FF2B5EF4-FFF2-40B4-BE49-F238E27FC236}">
                      <a16:creationId xmlns:a16="http://schemas.microsoft.com/office/drawing/2014/main" id="{CB1C023B-9404-455A-B1D9-624E58D717BD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Cloud 315">
                  <a:extLst>
                    <a:ext uri="{FF2B5EF4-FFF2-40B4-BE49-F238E27FC236}">
                      <a16:creationId xmlns:a16="http://schemas.microsoft.com/office/drawing/2014/main" id="{0A78F79A-77E1-474E-A1C1-A5985188B5B6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Cloud 316">
                  <a:extLst>
                    <a:ext uri="{FF2B5EF4-FFF2-40B4-BE49-F238E27FC236}">
                      <a16:creationId xmlns:a16="http://schemas.microsoft.com/office/drawing/2014/main" id="{A3C6F7C7-5075-4D48-8072-AE066B9AB1D5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Cloud 317">
                  <a:extLst>
                    <a:ext uri="{FF2B5EF4-FFF2-40B4-BE49-F238E27FC236}">
                      <a16:creationId xmlns:a16="http://schemas.microsoft.com/office/drawing/2014/main" id="{D738F261-A00C-4B79-BF73-319AD1028FE2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Cloud 318">
                  <a:extLst>
                    <a:ext uri="{FF2B5EF4-FFF2-40B4-BE49-F238E27FC236}">
                      <a16:creationId xmlns:a16="http://schemas.microsoft.com/office/drawing/2014/main" id="{EC53CB2A-ED8D-46D2-9C38-265F08645F31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Cloud 319">
                  <a:extLst>
                    <a:ext uri="{FF2B5EF4-FFF2-40B4-BE49-F238E27FC236}">
                      <a16:creationId xmlns:a16="http://schemas.microsoft.com/office/drawing/2014/main" id="{302FE214-7DCF-4049-B06F-1ED5F02293BE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Cloud 320">
                  <a:extLst>
                    <a:ext uri="{FF2B5EF4-FFF2-40B4-BE49-F238E27FC236}">
                      <a16:creationId xmlns:a16="http://schemas.microsoft.com/office/drawing/2014/main" id="{6810467F-E4AC-4DC5-AF9C-CA0F6A025BC0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Cloud 321">
                  <a:extLst>
                    <a:ext uri="{FF2B5EF4-FFF2-40B4-BE49-F238E27FC236}">
                      <a16:creationId xmlns:a16="http://schemas.microsoft.com/office/drawing/2014/main" id="{19168381-0436-40D9-B0D7-4E252495FF98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Cloud 322">
                  <a:extLst>
                    <a:ext uri="{FF2B5EF4-FFF2-40B4-BE49-F238E27FC236}">
                      <a16:creationId xmlns:a16="http://schemas.microsoft.com/office/drawing/2014/main" id="{6910855D-3696-4B09-A904-53B20844A0EC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Cloud 323">
                  <a:extLst>
                    <a:ext uri="{FF2B5EF4-FFF2-40B4-BE49-F238E27FC236}">
                      <a16:creationId xmlns:a16="http://schemas.microsoft.com/office/drawing/2014/main" id="{2FA6B4EB-28D8-4313-A511-6B1FF6B64049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Cloud 324">
                  <a:extLst>
                    <a:ext uri="{FF2B5EF4-FFF2-40B4-BE49-F238E27FC236}">
                      <a16:creationId xmlns:a16="http://schemas.microsoft.com/office/drawing/2014/main" id="{74FE1481-BAD2-4936-94CF-19B279984952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Cloud 325">
                  <a:extLst>
                    <a:ext uri="{FF2B5EF4-FFF2-40B4-BE49-F238E27FC236}">
                      <a16:creationId xmlns:a16="http://schemas.microsoft.com/office/drawing/2014/main" id="{34321DFD-AA91-4FBB-8377-9E5B3E1AFF07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Cloud 326">
                  <a:extLst>
                    <a:ext uri="{FF2B5EF4-FFF2-40B4-BE49-F238E27FC236}">
                      <a16:creationId xmlns:a16="http://schemas.microsoft.com/office/drawing/2014/main" id="{3AABC105-BF69-42EC-ACA9-B76DC05B2DD1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Cloud 327">
                  <a:extLst>
                    <a:ext uri="{FF2B5EF4-FFF2-40B4-BE49-F238E27FC236}">
                      <a16:creationId xmlns:a16="http://schemas.microsoft.com/office/drawing/2014/main" id="{4FDA3C73-54A4-4B5B-98BA-378B36410D7A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Cloud 328">
                  <a:extLst>
                    <a:ext uri="{FF2B5EF4-FFF2-40B4-BE49-F238E27FC236}">
                      <a16:creationId xmlns:a16="http://schemas.microsoft.com/office/drawing/2014/main" id="{98DF6D6F-93D4-4111-B0BE-F5BCA46AA9FC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Cloud 329">
                  <a:extLst>
                    <a:ext uri="{FF2B5EF4-FFF2-40B4-BE49-F238E27FC236}">
                      <a16:creationId xmlns:a16="http://schemas.microsoft.com/office/drawing/2014/main" id="{2D0FF3BA-7447-41EA-A76F-9FCE61D771D3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Cloud 330">
                  <a:extLst>
                    <a:ext uri="{FF2B5EF4-FFF2-40B4-BE49-F238E27FC236}">
                      <a16:creationId xmlns:a16="http://schemas.microsoft.com/office/drawing/2014/main" id="{7857C392-2A1F-4FEF-A31A-B95797C4CF4C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Cloud 331">
                  <a:extLst>
                    <a:ext uri="{FF2B5EF4-FFF2-40B4-BE49-F238E27FC236}">
                      <a16:creationId xmlns:a16="http://schemas.microsoft.com/office/drawing/2014/main" id="{51716259-5697-4497-99A2-33F8B045C8B8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Cloud 332">
                  <a:extLst>
                    <a:ext uri="{FF2B5EF4-FFF2-40B4-BE49-F238E27FC236}">
                      <a16:creationId xmlns:a16="http://schemas.microsoft.com/office/drawing/2014/main" id="{1AE529D8-8192-4CA1-85FC-4E5100BB8DEE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Cloud 333">
                  <a:extLst>
                    <a:ext uri="{FF2B5EF4-FFF2-40B4-BE49-F238E27FC236}">
                      <a16:creationId xmlns:a16="http://schemas.microsoft.com/office/drawing/2014/main" id="{6026B9DE-CA8C-4897-8B8A-FFC9C3F5410B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Cloud 334">
                  <a:extLst>
                    <a:ext uri="{FF2B5EF4-FFF2-40B4-BE49-F238E27FC236}">
                      <a16:creationId xmlns:a16="http://schemas.microsoft.com/office/drawing/2014/main" id="{0E423916-AB87-4186-A910-B1F63771101E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Cloud 335">
                  <a:extLst>
                    <a:ext uri="{FF2B5EF4-FFF2-40B4-BE49-F238E27FC236}">
                      <a16:creationId xmlns:a16="http://schemas.microsoft.com/office/drawing/2014/main" id="{7B598557-D946-4A5C-9D87-07CD3FF73360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Cloud 336">
                  <a:extLst>
                    <a:ext uri="{FF2B5EF4-FFF2-40B4-BE49-F238E27FC236}">
                      <a16:creationId xmlns:a16="http://schemas.microsoft.com/office/drawing/2014/main" id="{9C16CB8A-866A-4F38-84A5-D34F00BCA75B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Cloud 337">
                  <a:extLst>
                    <a:ext uri="{FF2B5EF4-FFF2-40B4-BE49-F238E27FC236}">
                      <a16:creationId xmlns:a16="http://schemas.microsoft.com/office/drawing/2014/main" id="{D593B2F6-818A-475C-A88D-4A34D1BEFCD0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Cloud 338">
                  <a:extLst>
                    <a:ext uri="{FF2B5EF4-FFF2-40B4-BE49-F238E27FC236}">
                      <a16:creationId xmlns:a16="http://schemas.microsoft.com/office/drawing/2014/main" id="{AA1F12A2-3333-49B7-A47B-75259AE59DC2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FEE6BDF-B9A8-45D4-AA0B-583DA4DB14C8}"/>
                </a:ext>
              </a:extLst>
            </p:cNvPr>
            <p:cNvGrpSpPr/>
            <p:nvPr/>
          </p:nvGrpSpPr>
          <p:grpSpPr>
            <a:xfrm>
              <a:off x="7008173" y="1599715"/>
              <a:ext cx="2199795" cy="2363942"/>
              <a:chOff x="6745398" y="1591017"/>
              <a:chExt cx="2199795" cy="2363942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EBD2D447-DE59-4550-8CEA-9F9773536416}"/>
                  </a:ext>
                </a:extLst>
              </p:cNvPr>
              <p:cNvGrpSpPr/>
              <p:nvPr/>
            </p:nvGrpSpPr>
            <p:grpSpPr>
              <a:xfrm>
                <a:off x="6898104" y="1645580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248" name="Cloud 247">
                  <a:extLst>
                    <a:ext uri="{FF2B5EF4-FFF2-40B4-BE49-F238E27FC236}">
                      <a16:creationId xmlns:a16="http://schemas.microsoft.com/office/drawing/2014/main" id="{9408A58D-6B76-449C-8D86-FF56A5000BF4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Cloud 248">
                  <a:extLst>
                    <a:ext uri="{FF2B5EF4-FFF2-40B4-BE49-F238E27FC236}">
                      <a16:creationId xmlns:a16="http://schemas.microsoft.com/office/drawing/2014/main" id="{71CD0FA0-E8B3-4252-B47D-0BF3EC246E36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Cloud 249">
                  <a:extLst>
                    <a:ext uri="{FF2B5EF4-FFF2-40B4-BE49-F238E27FC236}">
                      <a16:creationId xmlns:a16="http://schemas.microsoft.com/office/drawing/2014/main" id="{8D0C4B09-0860-4ECB-96E1-70B60848B933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Cloud 250">
                  <a:extLst>
                    <a:ext uri="{FF2B5EF4-FFF2-40B4-BE49-F238E27FC236}">
                      <a16:creationId xmlns:a16="http://schemas.microsoft.com/office/drawing/2014/main" id="{04DAEA73-48FF-464F-8A8D-55CAD45A4E69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Cloud 251">
                  <a:extLst>
                    <a:ext uri="{FF2B5EF4-FFF2-40B4-BE49-F238E27FC236}">
                      <a16:creationId xmlns:a16="http://schemas.microsoft.com/office/drawing/2014/main" id="{38C18F64-E535-43AE-B20B-DC6840F09E3A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Cloud 252">
                  <a:extLst>
                    <a:ext uri="{FF2B5EF4-FFF2-40B4-BE49-F238E27FC236}">
                      <a16:creationId xmlns:a16="http://schemas.microsoft.com/office/drawing/2014/main" id="{0176B8FC-81DC-4854-BE91-631C619F8E76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Cloud 253">
                  <a:extLst>
                    <a:ext uri="{FF2B5EF4-FFF2-40B4-BE49-F238E27FC236}">
                      <a16:creationId xmlns:a16="http://schemas.microsoft.com/office/drawing/2014/main" id="{A9B6F3F2-2F20-4A80-A08B-96248487C588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Cloud 254">
                  <a:extLst>
                    <a:ext uri="{FF2B5EF4-FFF2-40B4-BE49-F238E27FC236}">
                      <a16:creationId xmlns:a16="http://schemas.microsoft.com/office/drawing/2014/main" id="{6DDCD193-A6FA-4AE9-8752-8EF7DA0A2ACB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Cloud 255">
                  <a:extLst>
                    <a:ext uri="{FF2B5EF4-FFF2-40B4-BE49-F238E27FC236}">
                      <a16:creationId xmlns:a16="http://schemas.microsoft.com/office/drawing/2014/main" id="{E8A696F8-9ACC-4B9E-8956-0F80315AB514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Cloud 256">
                  <a:extLst>
                    <a:ext uri="{FF2B5EF4-FFF2-40B4-BE49-F238E27FC236}">
                      <a16:creationId xmlns:a16="http://schemas.microsoft.com/office/drawing/2014/main" id="{46D31406-EA3D-4F81-A6F4-3FF32AFBF937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Cloud 257">
                  <a:extLst>
                    <a:ext uri="{FF2B5EF4-FFF2-40B4-BE49-F238E27FC236}">
                      <a16:creationId xmlns:a16="http://schemas.microsoft.com/office/drawing/2014/main" id="{9C919FD3-A895-4258-8E0A-6853B2CCA070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Cloud 258">
                  <a:extLst>
                    <a:ext uri="{FF2B5EF4-FFF2-40B4-BE49-F238E27FC236}">
                      <a16:creationId xmlns:a16="http://schemas.microsoft.com/office/drawing/2014/main" id="{603EAEB2-B5FF-43E0-82B7-71DF6D878E10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Cloud 259">
                  <a:extLst>
                    <a:ext uri="{FF2B5EF4-FFF2-40B4-BE49-F238E27FC236}">
                      <a16:creationId xmlns:a16="http://schemas.microsoft.com/office/drawing/2014/main" id="{66B580CE-931E-42AA-B339-66D100ECEB2F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Cloud 260">
                  <a:extLst>
                    <a:ext uri="{FF2B5EF4-FFF2-40B4-BE49-F238E27FC236}">
                      <a16:creationId xmlns:a16="http://schemas.microsoft.com/office/drawing/2014/main" id="{5450BC52-BC32-4332-BCE6-A83FA947616E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Cloud 261">
                  <a:extLst>
                    <a:ext uri="{FF2B5EF4-FFF2-40B4-BE49-F238E27FC236}">
                      <a16:creationId xmlns:a16="http://schemas.microsoft.com/office/drawing/2014/main" id="{2BE70029-70CC-451A-8D65-9C2925A8058F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Cloud 262">
                  <a:extLst>
                    <a:ext uri="{FF2B5EF4-FFF2-40B4-BE49-F238E27FC236}">
                      <a16:creationId xmlns:a16="http://schemas.microsoft.com/office/drawing/2014/main" id="{B8A3C678-3405-4D5A-88E9-FC26BB93FF96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Cloud 263">
                  <a:extLst>
                    <a:ext uri="{FF2B5EF4-FFF2-40B4-BE49-F238E27FC236}">
                      <a16:creationId xmlns:a16="http://schemas.microsoft.com/office/drawing/2014/main" id="{40BBA6DA-CEE1-41D6-B236-CD5529737175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Cloud 264">
                  <a:extLst>
                    <a:ext uri="{FF2B5EF4-FFF2-40B4-BE49-F238E27FC236}">
                      <a16:creationId xmlns:a16="http://schemas.microsoft.com/office/drawing/2014/main" id="{6594AD10-473A-4E78-87DB-28D9759AD034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Cloud 265">
                  <a:extLst>
                    <a:ext uri="{FF2B5EF4-FFF2-40B4-BE49-F238E27FC236}">
                      <a16:creationId xmlns:a16="http://schemas.microsoft.com/office/drawing/2014/main" id="{9849F187-DCA8-4D13-B4B5-7BDA7D921141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Cloud 266">
                  <a:extLst>
                    <a:ext uri="{FF2B5EF4-FFF2-40B4-BE49-F238E27FC236}">
                      <a16:creationId xmlns:a16="http://schemas.microsoft.com/office/drawing/2014/main" id="{DEC6FD6F-F62B-4E37-B0A6-21C687BBFAEC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Cloud 267">
                  <a:extLst>
                    <a:ext uri="{FF2B5EF4-FFF2-40B4-BE49-F238E27FC236}">
                      <a16:creationId xmlns:a16="http://schemas.microsoft.com/office/drawing/2014/main" id="{F5DB7E43-2851-436B-A560-AD07073E251D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Cloud 268">
                  <a:extLst>
                    <a:ext uri="{FF2B5EF4-FFF2-40B4-BE49-F238E27FC236}">
                      <a16:creationId xmlns:a16="http://schemas.microsoft.com/office/drawing/2014/main" id="{E49BA24A-3BCE-42A3-B2F5-CE53724DA9D8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Cloud 269">
                  <a:extLst>
                    <a:ext uri="{FF2B5EF4-FFF2-40B4-BE49-F238E27FC236}">
                      <a16:creationId xmlns:a16="http://schemas.microsoft.com/office/drawing/2014/main" id="{265DEA6A-BB37-4DE3-B79C-0748D155F181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Cloud 270">
                  <a:extLst>
                    <a:ext uri="{FF2B5EF4-FFF2-40B4-BE49-F238E27FC236}">
                      <a16:creationId xmlns:a16="http://schemas.microsoft.com/office/drawing/2014/main" id="{E6636E57-CA97-4DF9-A4C2-BCF4AE114134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Cloud 271">
                  <a:extLst>
                    <a:ext uri="{FF2B5EF4-FFF2-40B4-BE49-F238E27FC236}">
                      <a16:creationId xmlns:a16="http://schemas.microsoft.com/office/drawing/2014/main" id="{EEF6C6C8-F795-4729-9F2C-F18C1F9771CA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Cloud 272">
                  <a:extLst>
                    <a:ext uri="{FF2B5EF4-FFF2-40B4-BE49-F238E27FC236}">
                      <a16:creationId xmlns:a16="http://schemas.microsoft.com/office/drawing/2014/main" id="{60E43565-EBF6-4CE5-9B18-76B1DDE840D9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Cloud 273">
                  <a:extLst>
                    <a:ext uri="{FF2B5EF4-FFF2-40B4-BE49-F238E27FC236}">
                      <a16:creationId xmlns:a16="http://schemas.microsoft.com/office/drawing/2014/main" id="{D3E39D67-FED7-4E65-8B84-1764D534CDF3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Cloud 274">
                  <a:extLst>
                    <a:ext uri="{FF2B5EF4-FFF2-40B4-BE49-F238E27FC236}">
                      <a16:creationId xmlns:a16="http://schemas.microsoft.com/office/drawing/2014/main" id="{70C56FBB-9EF8-4B0B-A15A-00B15AAF170D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Cloud 275">
                  <a:extLst>
                    <a:ext uri="{FF2B5EF4-FFF2-40B4-BE49-F238E27FC236}">
                      <a16:creationId xmlns:a16="http://schemas.microsoft.com/office/drawing/2014/main" id="{4EFDFB3A-638C-404B-84C7-E46CEA9E4AFC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Cloud 276">
                  <a:extLst>
                    <a:ext uri="{FF2B5EF4-FFF2-40B4-BE49-F238E27FC236}">
                      <a16:creationId xmlns:a16="http://schemas.microsoft.com/office/drawing/2014/main" id="{435E2EF9-A7CA-464C-9600-4B6FB00D7802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Cloud 277">
                  <a:extLst>
                    <a:ext uri="{FF2B5EF4-FFF2-40B4-BE49-F238E27FC236}">
                      <a16:creationId xmlns:a16="http://schemas.microsoft.com/office/drawing/2014/main" id="{1DDAEB27-7D4F-4154-8CA0-91D4931CD6E2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Cloud 278">
                  <a:extLst>
                    <a:ext uri="{FF2B5EF4-FFF2-40B4-BE49-F238E27FC236}">
                      <a16:creationId xmlns:a16="http://schemas.microsoft.com/office/drawing/2014/main" id="{D3D5D08F-0976-4BC7-BAF4-45010EF4CB18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Cloud 279">
                  <a:extLst>
                    <a:ext uri="{FF2B5EF4-FFF2-40B4-BE49-F238E27FC236}">
                      <a16:creationId xmlns:a16="http://schemas.microsoft.com/office/drawing/2014/main" id="{7AE25A01-3D97-4F3E-A6C4-7925C6C49421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Cloud 280">
                  <a:extLst>
                    <a:ext uri="{FF2B5EF4-FFF2-40B4-BE49-F238E27FC236}">
                      <a16:creationId xmlns:a16="http://schemas.microsoft.com/office/drawing/2014/main" id="{E77ADF98-28AB-4F64-8097-F692C40FB790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Cloud 281">
                  <a:extLst>
                    <a:ext uri="{FF2B5EF4-FFF2-40B4-BE49-F238E27FC236}">
                      <a16:creationId xmlns:a16="http://schemas.microsoft.com/office/drawing/2014/main" id="{E55CF4D5-C9BC-4658-9BE9-9C14BAB7D35E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Cloud 282">
                  <a:extLst>
                    <a:ext uri="{FF2B5EF4-FFF2-40B4-BE49-F238E27FC236}">
                      <a16:creationId xmlns:a16="http://schemas.microsoft.com/office/drawing/2014/main" id="{5A98B4CD-156B-4757-B2D0-E50994376BA7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Cloud 283">
                  <a:extLst>
                    <a:ext uri="{FF2B5EF4-FFF2-40B4-BE49-F238E27FC236}">
                      <a16:creationId xmlns:a16="http://schemas.microsoft.com/office/drawing/2014/main" id="{57815FDA-9AE4-4472-961D-AC883F1F947B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Cloud 284">
                  <a:extLst>
                    <a:ext uri="{FF2B5EF4-FFF2-40B4-BE49-F238E27FC236}">
                      <a16:creationId xmlns:a16="http://schemas.microsoft.com/office/drawing/2014/main" id="{51E5EC82-3F77-414F-93EE-48585F5ACC8E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Cloud 285">
                  <a:extLst>
                    <a:ext uri="{FF2B5EF4-FFF2-40B4-BE49-F238E27FC236}">
                      <a16:creationId xmlns:a16="http://schemas.microsoft.com/office/drawing/2014/main" id="{8205C8C5-BE3C-4326-AE40-B74F5C1AC185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Cloud 286">
                  <a:extLst>
                    <a:ext uri="{FF2B5EF4-FFF2-40B4-BE49-F238E27FC236}">
                      <a16:creationId xmlns:a16="http://schemas.microsoft.com/office/drawing/2014/main" id="{75737BCB-1738-4E3E-B099-C8DD02A244A9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Cloud 287">
                  <a:extLst>
                    <a:ext uri="{FF2B5EF4-FFF2-40B4-BE49-F238E27FC236}">
                      <a16:creationId xmlns:a16="http://schemas.microsoft.com/office/drawing/2014/main" id="{2EE89CC7-37C5-447A-AC5C-59C4C889D5D7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Cloud 288">
                  <a:extLst>
                    <a:ext uri="{FF2B5EF4-FFF2-40B4-BE49-F238E27FC236}">
                      <a16:creationId xmlns:a16="http://schemas.microsoft.com/office/drawing/2014/main" id="{3B7C354B-3CCC-4981-B905-21F7439104C3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Cloud 289">
                  <a:extLst>
                    <a:ext uri="{FF2B5EF4-FFF2-40B4-BE49-F238E27FC236}">
                      <a16:creationId xmlns:a16="http://schemas.microsoft.com/office/drawing/2014/main" id="{DBB309BE-D6C5-41B4-B5B1-A5B0C671E661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Cloud 290">
                  <a:extLst>
                    <a:ext uri="{FF2B5EF4-FFF2-40B4-BE49-F238E27FC236}">
                      <a16:creationId xmlns:a16="http://schemas.microsoft.com/office/drawing/2014/main" id="{ABC9C6E6-469B-4D56-9FB9-9AA1E3FD29A8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Cloud 291">
                  <a:extLst>
                    <a:ext uri="{FF2B5EF4-FFF2-40B4-BE49-F238E27FC236}">
                      <a16:creationId xmlns:a16="http://schemas.microsoft.com/office/drawing/2014/main" id="{B1925361-8870-473B-874D-73A73591E71E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D3DA9A9E-A3DA-4B45-BB96-6771F891993C}"/>
                  </a:ext>
                </a:extLst>
              </p:cNvPr>
              <p:cNvGrpSpPr/>
              <p:nvPr/>
            </p:nvGrpSpPr>
            <p:grpSpPr>
              <a:xfrm>
                <a:off x="6745398" y="1591017"/>
                <a:ext cx="2047089" cy="2309379"/>
                <a:chOff x="7307179" y="3653250"/>
                <a:chExt cx="1241897" cy="1259718"/>
              </a:xfrm>
            </p:grpSpPr>
            <p:sp>
              <p:nvSpPr>
                <p:cNvPr id="203" name="Cloud 202">
                  <a:extLst>
                    <a:ext uri="{FF2B5EF4-FFF2-40B4-BE49-F238E27FC236}">
                      <a16:creationId xmlns:a16="http://schemas.microsoft.com/office/drawing/2014/main" id="{E6A72678-6F4D-489F-97A6-0738908412CD}"/>
                    </a:ext>
                  </a:extLst>
                </p:cNvPr>
                <p:cNvSpPr/>
                <p:nvPr/>
              </p:nvSpPr>
              <p:spPr>
                <a:xfrm>
                  <a:off x="7534111" y="46862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Cloud 203">
                  <a:extLst>
                    <a:ext uri="{FF2B5EF4-FFF2-40B4-BE49-F238E27FC236}">
                      <a16:creationId xmlns:a16="http://schemas.microsoft.com/office/drawing/2014/main" id="{F2CF9D02-9810-45FF-B1A4-646646EA6582}"/>
                    </a:ext>
                  </a:extLst>
                </p:cNvPr>
                <p:cNvSpPr/>
                <p:nvPr/>
              </p:nvSpPr>
              <p:spPr>
                <a:xfrm>
                  <a:off x="7657602" y="45807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Cloud 204">
                  <a:extLst>
                    <a:ext uri="{FF2B5EF4-FFF2-40B4-BE49-F238E27FC236}">
                      <a16:creationId xmlns:a16="http://schemas.microsoft.com/office/drawing/2014/main" id="{17345CDA-E16B-412A-9BC1-4ABD699CB7E5}"/>
                    </a:ext>
                  </a:extLst>
                </p:cNvPr>
                <p:cNvSpPr/>
                <p:nvPr/>
              </p:nvSpPr>
              <p:spPr>
                <a:xfrm flipV="1">
                  <a:off x="7378656" y="45349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Cloud 205">
                  <a:extLst>
                    <a:ext uri="{FF2B5EF4-FFF2-40B4-BE49-F238E27FC236}">
                      <a16:creationId xmlns:a16="http://schemas.microsoft.com/office/drawing/2014/main" id="{6A83E520-107B-4173-9690-8F9CD1A4AA58}"/>
                    </a:ext>
                  </a:extLst>
                </p:cNvPr>
                <p:cNvSpPr/>
                <p:nvPr/>
              </p:nvSpPr>
              <p:spPr>
                <a:xfrm>
                  <a:off x="7868291" y="46550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Cloud 206">
                  <a:extLst>
                    <a:ext uri="{FF2B5EF4-FFF2-40B4-BE49-F238E27FC236}">
                      <a16:creationId xmlns:a16="http://schemas.microsoft.com/office/drawing/2014/main" id="{7EFE2B7A-2725-4279-A51B-4C5058847BEC}"/>
                    </a:ext>
                  </a:extLst>
                </p:cNvPr>
                <p:cNvSpPr/>
                <p:nvPr/>
              </p:nvSpPr>
              <p:spPr>
                <a:xfrm>
                  <a:off x="7868292" y="44978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Cloud 207">
                  <a:extLst>
                    <a:ext uri="{FF2B5EF4-FFF2-40B4-BE49-F238E27FC236}">
                      <a16:creationId xmlns:a16="http://schemas.microsoft.com/office/drawing/2014/main" id="{DA627410-DE14-41D2-990C-E65D103D39DF}"/>
                    </a:ext>
                  </a:extLst>
                </p:cNvPr>
                <p:cNvSpPr/>
                <p:nvPr/>
              </p:nvSpPr>
              <p:spPr>
                <a:xfrm>
                  <a:off x="7701457" y="4704275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Cloud 208">
                  <a:extLst>
                    <a:ext uri="{FF2B5EF4-FFF2-40B4-BE49-F238E27FC236}">
                      <a16:creationId xmlns:a16="http://schemas.microsoft.com/office/drawing/2014/main" id="{8C5BE36F-9C4A-4A29-8BF9-AEC5EE266971}"/>
                    </a:ext>
                  </a:extLst>
                </p:cNvPr>
                <p:cNvSpPr/>
                <p:nvPr/>
              </p:nvSpPr>
              <p:spPr>
                <a:xfrm>
                  <a:off x="7824948" y="4598768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Cloud 209">
                  <a:extLst>
                    <a:ext uri="{FF2B5EF4-FFF2-40B4-BE49-F238E27FC236}">
                      <a16:creationId xmlns:a16="http://schemas.microsoft.com/office/drawing/2014/main" id="{4CEF5F56-A2BE-4BE5-B64E-B1A5E29FF6E4}"/>
                    </a:ext>
                  </a:extLst>
                </p:cNvPr>
                <p:cNvSpPr/>
                <p:nvPr/>
              </p:nvSpPr>
              <p:spPr>
                <a:xfrm flipV="1">
                  <a:off x="7546002" y="455304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Cloud 210">
                  <a:extLst>
                    <a:ext uri="{FF2B5EF4-FFF2-40B4-BE49-F238E27FC236}">
                      <a16:creationId xmlns:a16="http://schemas.microsoft.com/office/drawing/2014/main" id="{4744B6E6-7B57-485E-9D1C-56DA73838CE4}"/>
                    </a:ext>
                  </a:extLst>
                </p:cNvPr>
                <p:cNvSpPr/>
                <p:nvPr/>
              </p:nvSpPr>
              <p:spPr>
                <a:xfrm>
                  <a:off x="8035637" y="4673115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Cloud 211">
                  <a:extLst>
                    <a:ext uri="{FF2B5EF4-FFF2-40B4-BE49-F238E27FC236}">
                      <a16:creationId xmlns:a16="http://schemas.microsoft.com/office/drawing/2014/main" id="{C948574E-CADB-4248-AB4B-AEA3AB67111E}"/>
                    </a:ext>
                  </a:extLst>
                </p:cNvPr>
                <p:cNvSpPr/>
                <p:nvPr/>
              </p:nvSpPr>
              <p:spPr>
                <a:xfrm>
                  <a:off x="8035638" y="451587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Cloud 212">
                  <a:extLst>
                    <a:ext uri="{FF2B5EF4-FFF2-40B4-BE49-F238E27FC236}">
                      <a16:creationId xmlns:a16="http://schemas.microsoft.com/office/drawing/2014/main" id="{D4C162CC-A477-49C4-9372-E88FB18DD4E8}"/>
                    </a:ext>
                  </a:extLst>
                </p:cNvPr>
                <p:cNvSpPr/>
                <p:nvPr/>
              </p:nvSpPr>
              <p:spPr>
                <a:xfrm>
                  <a:off x="8080704" y="4691168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Cloud 213">
                  <a:extLst>
                    <a:ext uri="{FF2B5EF4-FFF2-40B4-BE49-F238E27FC236}">
                      <a16:creationId xmlns:a16="http://schemas.microsoft.com/office/drawing/2014/main" id="{B4A612A1-5F29-4A19-AD50-A7FABC43F015}"/>
                    </a:ext>
                  </a:extLst>
                </p:cNvPr>
                <p:cNvSpPr/>
                <p:nvPr/>
              </p:nvSpPr>
              <p:spPr>
                <a:xfrm>
                  <a:off x="8204195" y="4585661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Cloud 214">
                  <a:extLst>
                    <a:ext uri="{FF2B5EF4-FFF2-40B4-BE49-F238E27FC236}">
                      <a16:creationId xmlns:a16="http://schemas.microsoft.com/office/drawing/2014/main" id="{E6990D1D-A180-4662-851B-0232318972B9}"/>
                    </a:ext>
                  </a:extLst>
                </p:cNvPr>
                <p:cNvSpPr/>
                <p:nvPr/>
              </p:nvSpPr>
              <p:spPr>
                <a:xfrm flipV="1">
                  <a:off x="7925249" y="4539942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Cloud 215">
                  <a:extLst>
                    <a:ext uri="{FF2B5EF4-FFF2-40B4-BE49-F238E27FC236}">
                      <a16:creationId xmlns:a16="http://schemas.microsoft.com/office/drawing/2014/main" id="{153FD94A-7FB1-4616-A7D5-D33C9B38F778}"/>
                    </a:ext>
                  </a:extLst>
                </p:cNvPr>
                <p:cNvSpPr/>
                <p:nvPr/>
              </p:nvSpPr>
              <p:spPr>
                <a:xfrm>
                  <a:off x="8414884" y="4660008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Cloud 216">
                  <a:extLst>
                    <a:ext uri="{FF2B5EF4-FFF2-40B4-BE49-F238E27FC236}">
                      <a16:creationId xmlns:a16="http://schemas.microsoft.com/office/drawing/2014/main" id="{01B1068A-C09B-4143-9EE8-CC82E5EFDE11}"/>
                    </a:ext>
                  </a:extLst>
                </p:cNvPr>
                <p:cNvSpPr/>
                <p:nvPr/>
              </p:nvSpPr>
              <p:spPr>
                <a:xfrm>
                  <a:off x="8414885" y="4502769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Cloud 217">
                  <a:extLst>
                    <a:ext uri="{FF2B5EF4-FFF2-40B4-BE49-F238E27FC236}">
                      <a16:creationId xmlns:a16="http://schemas.microsoft.com/office/drawing/2014/main" id="{B35A9B9B-9B95-4F97-BE2E-A1F29BB8D7CB}"/>
                    </a:ext>
                  </a:extLst>
                </p:cNvPr>
                <p:cNvSpPr/>
                <p:nvPr/>
              </p:nvSpPr>
              <p:spPr>
                <a:xfrm>
                  <a:off x="7686511" y="4838622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Cloud 218">
                  <a:extLst>
                    <a:ext uri="{FF2B5EF4-FFF2-40B4-BE49-F238E27FC236}">
                      <a16:creationId xmlns:a16="http://schemas.microsoft.com/office/drawing/2014/main" id="{098BE751-1BE9-4B5C-942C-14EAD887A548}"/>
                    </a:ext>
                  </a:extLst>
                </p:cNvPr>
                <p:cNvSpPr/>
                <p:nvPr/>
              </p:nvSpPr>
              <p:spPr>
                <a:xfrm>
                  <a:off x="7810002" y="4733115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Cloud 219">
                  <a:extLst>
                    <a:ext uri="{FF2B5EF4-FFF2-40B4-BE49-F238E27FC236}">
                      <a16:creationId xmlns:a16="http://schemas.microsoft.com/office/drawing/2014/main" id="{B6328356-341C-4D56-8B58-91B6828F9FA0}"/>
                    </a:ext>
                  </a:extLst>
                </p:cNvPr>
                <p:cNvSpPr/>
                <p:nvPr/>
              </p:nvSpPr>
              <p:spPr>
                <a:xfrm flipV="1">
                  <a:off x="7531056" y="4687396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Cloud 220">
                  <a:extLst>
                    <a:ext uri="{FF2B5EF4-FFF2-40B4-BE49-F238E27FC236}">
                      <a16:creationId xmlns:a16="http://schemas.microsoft.com/office/drawing/2014/main" id="{A9101A56-4FA5-4298-9067-FB80044CAF7A}"/>
                    </a:ext>
                  </a:extLst>
                </p:cNvPr>
                <p:cNvSpPr/>
                <p:nvPr/>
              </p:nvSpPr>
              <p:spPr>
                <a:xfrm>
                  <a:off x="8020691" y="4807462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Cloud 221">
                  <a:extLst>
                    <a:ext uri="{FF2B5EF4-FFF2-40B4-BE49-F238E27FC236}">
                      <a16:creationId xmlns:a16="http://schemas.microsoft.com/office/drawing/2014/main" id="{95D1580B-BF27-49EE-A89F-AF05904CE4D0}"/>
                    </a:ext>
                  </a:extLst>
                </p:cNvPr>
                <p:cNvSpPr/>
                <p:nvPr/>
              </p:nvSpPr>
              <p:spPr>
                <a:xfrm>
                  <a:off x="8020692" y="46502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Cloud 222">
                  <a:extLst>
                    <a:ext uri="{FF2B5EF4-FFF2-40B4-BE49-F238E27FC236}">
                      <a16:creationId xmlns:a16="http://schemas.microsoft.com/office/drawing/2014/main" id="{EBBEE94C-9206-4F5E-AD3C-21731E91C7AF}"/>
                    </a:ext>
                  </a:extLst>
                </p:cNvPr>
                <p:cNvSpPr/>
                <p:nvPr/>
              </p:nvSpPr>
              <p:spPr>
                <a:xfrm>
                  <a:off x="8169176" y="4315720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Cloud 223">
                  <a:extLst>
                    <a:ext uri="{FF2B5EF4-FFF2-40B4-BE49-F238E27FC236}">
                      <a16:creationId xmlns:a16="http://schemas.microsoft.com/office/drawing/2014/main" id="{C0F209C6-BE67-4FCB-AEB7-A83FE82E216B}"/>
                    </a:ext>
                  </a:extLst>
                </p:cNvPr>
                <p:cNvSpPr/>
                <p:nvPr/>
              </p:nvSpPr>
              <p:spPr>
                <a:xfrm>
                  <a:off x="8292667" y="4210213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Cloud 224">
                  <a:extLst>
                    <a:ext uri="{FF2B5EF4-FFF2-40B4-BE49-F238E27FC236}">
                      <a16:creationId xmlns:a16="http://schemas.microsoft.com/office/drawing/2014/main" id="{C462959C-F9DA-43F5-A5A6-BA38EA8FD8F1}"/>
                    </a:ext>
                  </a:extLst>
                </p:cNvPr>
                <p:cNvSpPr/>
                <p:nvPr/>
              </p:nvSpPr>
              <p:spPr>
                <a:xfrm flipV="1">
                  <a:off x="8013721" y="416449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Cloud 225">
                  <a:extLst>
                    <a:ext uri="{FF2B5EF4-FFF2-40B4-BE49-F238E27FC236}">
                      <a16:creationId xmlns:a16="http://schemas.microsoft.com/office/drawing/2014/main" id="{54A93831-5692-4ECD-817C-8D058D9FA75B}"/>
                    </a:ext>
                  </a:extLst>
                </p:cNvPr>
                <p:cNvSpPr/>
                <p:nvPr/>
              </p:nvSpPr>
              <p:spPr>
                <a:xfrm>
                  <a:off x="8503356" y="4284560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Cloud 226">
                  <a:extLst>
                    <a:ext uri="{FF2B5EF4-FFF2-40B4-BE49-F238E27FC236}">
                      <a16:creationId xmlns:a16="http://schemas.microsoft.com/office/drawing/2014/main" id="{07C3D273-7E20-421B-8C44-C6DF3C9931B0}"/>
                    </a:ext>
                  </a:extLst>
                </p:cNvPr>
                <p:cNvSpPr/>
                <p:nvPr/>
              </p:nvSpPr>
              <p:spPr>
                <a:xfrm>
                  <a:off x="8503357" y="4127321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Cloud 227">
                  <a:extLst>
                    <a:ext uri="{FF2B5EF4-FFF2-40B4-BE49-F238E27FC236}">
                      <a16:creationId xmlns:a16="http://schemas.microsoft.com/office/drawing/2014/main" id="{74C7B5DB-6E4A-4772-A87F-9FE5FD1385DA}"/>
                    </a:ext>
                  </a:extLst>
                </p:cNvPr>
                <p:cNvSpPr/>
                <p:nvPr/>
              </p:nvSpPr>
              <p:spPr>
                <a:xfrm>
                  <a:off x="7473310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Cloud 228">
                  <a:extLst>
                    <a:ext uri="{FF2B5EF4-FFF2-40B4-BE49-F238E27FC236}">
                      <a16:creationId xmlns:a16="http://schemas.microsoft.com/office/drawing/2014/main" id="{AF366717-8233-4755-9480-6376AD1EA628}"/>
                    </a:ext>
                  </a:extLst>
                </p:cNvPr>
                <p:cNvSpPr/>
                <p:nvPr/>
              </p:nvSpPr>
              <p:spPr>
                <a:xfrm>
                  <a:off x="7596801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Cloud 229">
                  <a:extLst>
                    <a:ext uri="{FF2B5EF4-FFF2-40B4-BE49-F238E27FC236}">
                      <a16:creationId xmlns:a16="http://schemas.microsoft.com/office/drawing/2014/main" id="{0CF39D8B-2A57-402E-B7B5-52FDD7662674}"/>
                    </a:ext>
                  </a:extLst>
                </p:cNvPr>
                <p:cNvSpPr/>
                <p:nvPr/>
              </p:nvSpPr>
              <p:spPr>
                <a:xfrm flipV="1">
                  <a:off x="7317855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Cloud 230">
                  <a:extLst>
                    <a:ext uri="{FF2B5EF4-FFF2-40B4-BE49-F238E27FC236}">
                      <a16:creationId xmlns:a16="http://schemas.microsoft.com/office/drawing/2014/main" id="{035EBB26-FF59-4265-A9EE-F8E35139352E}"/>
                    </a:ext>
                  </a:extLst>
                </p:cNvPr>
                <p:cNvSpPr/>
                <p:nvPr/>
              </p:nvSpPr>
              <p:spPr>
                <a:xfrm>
                  <a:off x="7807490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Cloud 231">
                  <a:extLst>
                    <a:ext uri="{FF2B5EF4-FFF2-40B4-BE49-F238E27FC236}">
                      <a16:creationId xmlns:a16="http://schemas.microsoft.com/office/drawing/2014/main" id="{0EF5D0CF-7CE5-4C26-8ADC-8773DFBA7C8D}"/>
                    </a:ext>
                  </a:extLst>
                </p:cNvPr>
                <p:cNvSpPr/>
                <p:nvPr/>
              </p:nvSpPr>
              <p:spPr>
                <a:xfrm>
                  <a:off x="7807491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Cloud 232">
                  <a:extLst>
                    <a:ext uri="{FF2B5EF4-FFF2-40B4-BE49-F238E27FC236}">
                      <a16:creationId xmlns:a16="http://schemas.microsoft.com/office/drawing/2014/main" id="{0C04C739-323F-4ECA-8F80-DB441E207221}"/>
                    </a:ext>
                  </a:extLst>
                </p:cNvPr>
                <p:cNvSpPr/>
                <p:nvPr/>
              </p:nvSpPr>
              <p:spPr>
                <a:xfrm>
                  <a:off x="7462634" y="4381713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Cloud 233">
                  <a:extLst>
                    <a:ext uri="{FF2B5EF4-FFF2-40B4-BE49-F238E27FC236}">
                      <a16:creationId xmlns:a16="http://schemas.microsoft.com/office/drawing/2014/main" id="{0FFA0E0B-E660-4655-8FD3-48A8EB79E57D}"/>
                    </a:ext>
                  </a:extLst>
                </p:cNvPr>
                <p:cNvSpPr/>
                <p:nvPr/>
              </p:nvSpPr>
              <p:spPr>
                <a:xfrm>
                  <a:off x="7586125" y="4276206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Cloud 234">
                  <a:extLst>
                    <a:ext uri="{FF2B5EF4-FFF2-40B4-BE49-F238E27FC236}">
                      <a16:creationId xmlns:a16="http://schemas.microsoft.com/office/drawing/2014/main" id="{2141A5A9-643D-43EA-9A83-D2C87AC34E93}"/>
                    </a:ext>
                  </a:extLst>
                </p:cNvPr>
                <p:cNvSpPr/>
                <p:nvPr/>
              </p:nvSpPr>
              <p:spPr>
                <a:xfrm flipV="1">
                  <a:off x="7307179" y="4230487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Cloud 235">
                  <a:extLst>
                    <a:ext uri="{FF2B5EF4-FFF2-40B4-BE49-F238E27FC236}">
                      <a16:creationId xmlns:a16="http://schemas.microsoft.com/office/drawing/2014/main" id="{85E4E1FE-2BE4-4C24-930F-8497284DFA89}"/>
                    </a:ext>
                  </a:extLst>
                </p:cNvPr>
                <p:cNvSpPr/>
                <p:nvPr/>
              </p:nvSpPr>
              <p:spPr>
                <a:xfrm>
                  <a:off x="7796814" y="4350553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Cloud 236">
                  <a:extLst>
                    <a:ext uri="{FF2B5EF4-FFF2-40B4-BE49-F238E27FC236}">
                      <a16:creationId xmlns:a16="http://schemas.microsoft.com/office/drawing/2014/main" id="{9EE452DB-A424-42FC-A841-25416FB435B6}"/>
                    </a:ext>
                  </a:extLst>
                </p:cNvPr>
                <p:cNvSpPr/>
                <p:nvPr/>
              </p:nvSpPr>
              <p:spPr>
                <a:xfrm>
                  <a:off x="7796815" y="4193314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Cloud 237">
                  <a:extLst>
                    <a:ext uri="{FF2B5EF4-FFF2-40B4-BE49-F238E27FC236}">
                      <a16:creationId xmlns:a16="http://schemas.microsoft.com/office/drawing/2014/main" id="{7DDD301E-30CE-4637-80E9-482108E6901D}"/>
                    </a:ext>
                  </a:extLst>
                </p:cNvPr>
                <p:cNvSpPr/>
                <p:nvPr/>
              </p:nvSpPr>
              <p:spPr>
                <a:xfrm>
                  <a:off x="8165368" y="3841649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Cloud 238">
                  <a:extLst>
                    <a:ext uri="{FF2B5EF4-FFF2-40B4-BE49-F238E27FC236}">
                      <a16:creationId xmlns:a16="http://schemas.microsoft.com/office/drawing/2014/main" id="{73FEF2ED-FFEF-4D9D-ADC3-5B45893799B2}"/>
                    </a:ext>
                  </a:extLst>
                </p:cNvPr>
                <p:cNvSpPr/>
                <p:nvPr/>
              </p:nvSpPr>
              <p:spPr>
                <a:xfrm>
                  <a:off x="8288859" y="3736142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Cloud 239">
                  <a:extLst>
                    <a:ext uri="{FF2B5EF4-FFF2-40B4-BE49-F238E27FC236}">
                      <a16:creationId xmlns:a16="http://schemas.microsoft.com/office/drawing/2014/main" id="{FA00B34D-9BA7-4DE8-B997-EEA92AB65932}"/>
                    </a:ext>
                  </a:extLst>
                </p:cNvPr>
                <p:cNvSpPr/>
                <p:nvPr/>
              </p:nvSpPr>
              <p:spPr>
                <a:xfrm flipV="1">
                  <a:off x="8009913" y="3690423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Cloud 240">
                  <a:extLst>
                    <a:ext uri="{FF2B5EF4-FFF2-40B4-BE49-F238E27FC236}">
                      <a16:creationId xmlns:a16="http://schemas.microsoft.com/office/drawing/2014/main" id="{AEA52CD9-FDD2-4E8D-8B24-9D5040CAC9FD}"/>
                    </a:ext>
                  </a:extLst>
                </p:cNvPr>
                <p:cNvSpPr/>
                <p:nvPr/>
              </p:nvSpPr>
              <p:spPr>
                <a:xfrm>
                  <a:off x="8499548" y="3810489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Cloud 241">
                  <a:extLst>
                    <a:ext uri="{FF2B5EF4-FFF2-40B4-BE49-F238E27FC236}">
                      <a16:creationId xmlns:a16="http://schemas.microsoft.com/office/drawing/2014/main" id="{2FC3BEAF-A7B9-4111-BBF2-0897F6407D6B}"/>
                    </a:ext>
                  </a:extLst>
                </p:cNvPr>
                <p:cNvSpPr/>
                <p:nvPr/>
              </p:nvSpPr>
              <p:spPr>
                <a:xfrm>
                  <a:off x="8499549" y="3653250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Cloud 242">
                  <a:extLst>
                    <a:ext uri="{FF2B5EF4-FFF2-40B4-BE49-F238E27FC236}">
                      <a16:creationId xmlns:a16="http://schemas.microsoft.com/office/drawing/2014/main" id="{287D9429-22DB-437D-AFC0-92CFFF10DBF3}"/>
                    </a:ext>
                  </a:extLst>
                </p:cNvPr>
                <p:cNvSpPr/>
                <p:nvPr/>
              </p:nvSpPr>
              <p:spPr>
                <a:xfrm>
                  <a:off x="8092471" y="4101874"/>
                  <a:ext cx="70037" cy="7434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Cloud 243">
                  <a:extLst>
                    <a:ext uri="{FF2B5EF4-FFF2-40B4-BE49-F238E27FC236}">
                      <a16:creationId xmlns:a16="http://schemas.microsoft.com/office/drawing/2014/main" id="{7323ABC3-0CD8-4A43-8BDF-EB0510F8264F}"/>
                    </a:ext>
                  </a:extLst>
                </p:cNvPr>
                <p:cNvSpPr/>
                <p:nvPr/>
              </p:nvSpPr>
              <p:spPr>
                <a:xfrm>
                  <a:off x="8215962" y="3996367"/>
                  <a:ext cx="47067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Cloud 244">
                  <a:extLst>
                    <a:ext uri="{FF2B5EF4-FFF2-40B4-BE49-F238E27FC236}">
                      <a16:creationId xmlns:a16="http://schemas.microsoft.com/office/drawing/2014/main" id="{7537CDC1-1F1E-43D1-B207-BCEB9DF52881}"/>
                    </a:ext>
                  </a:extLst>
                </p:cNvPr>
                <p:cNvSpPr/>
                <p:nvPr/>
              </p:nvSpPr>
              <p:spPr>
                <a:xfrm flipV="1">
                  <a:off x="7937016" y="3950648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Cloud 245">
                  <a:extLst>
                    <a:ext uri="{FF2B5EF4-FFF2-40B4-BE49-F238E27FC236}">
                      <a16:creationId xmlns:a16="http://schemas.microsoft.com/office/drawing/2014/main" id="{91781932-060D-44CA-965C-1FF0531C935D}"/>
                    </a:ext>
                  </a:extLst>
                </p:cNvPr>
                <p:cNvSpPr/>
                <p:nvPr/>
              </p:nvSpPr>
              <p:spPr>
                <a:xfrm>
                  <a:off x="8426651" y="4070714"/>
                  <a:ext cx="45719" cy="55226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Cloud 246">
                  <a:extLst>
                    <a:ext uri="{FF2B5EF4-FFF2-40B4-BE49-F238E27FC236}">
                      <a16:creationId xmlns:a16="http://schemas.microsoft.com/office/drawing/2014/main" id="{79B5A61B-C9D3-44C1-B080-5BB06D7E0D04}"/>
                    </a:ext>
                  </a:extLst>
                </p:cNvPr>
                <p:cNvSpPr/>
                <p:nvPr/>
              </p:nvSpPr>
              <p:spPr>
                <a:xfrm>
                  <a:off x="8426652" y="3913475"/>
                  <a:ext cx="45719" cy="45719"/>
                </a:xfrm>
                <a:prstGeom prst="cloud">
                  <a:avLst/>
                </a:prstGeom>
                <a:pattFill prst="trellis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576" name="Straight Arrow Connector 575">
            <a:extLst>
              <a:ext uri="{FF2B5EF4-FFF2-40B4-BE49-F238E27FC236}">
                <a16:creationId xmlns:a16="http://schemas.microsoft.com/office/drawing/2014/main" id="{8A53027A-7BBE-44CF-8443-BDB446D2E55D}"/>
              </a:ext>
            </a:extLst>
          </p:cNvPr>
          <p:cNvCxnSpPr>
            <a:cxnSpLocks/>
            <a:stCxn id="577" idx="2"/>
          </p:cNvCxnSpPr>
          <p:nvPr/>
        </p:nvCxnSpPr>
        <p:spPr>
          <a:xfrm>
            <a:off x="2057400" y="1524000"/>
            <a:ext cx="969049" cy="817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id="{D90AA42F-B509-4DB3-ABB3-921C1EBEAA06}"/>
              </a:ext>
            </a:extLst>
          </p:cNvPr>
          <p:cNvSpPr txBox="1"/>
          <p:nvPr/>
        </p:nvSpPr>
        <p:spPr>
          <a:xfrm>
            <a:off x="1676400" y="1062335"/>
            <a:ext cx="7620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</a:t>
            </a:r>
            <a:r>
              <a:rPr lang="en-US" sz="1200" baseline="-25000" dirty="0"/>
              <a:t>2</a:t>
            </a:r>
            <a:r>
              <a:rPr lang="en-US" sz="1200" dirty="0"/>
              <a:t> bubble</a:t>
            </a:r>
          </a:p>
        </p:txBody>
      </p:sp>
    </p:spTree>
    <p:extLst>
      <p:ext uri="{BB962C8B-B14F-4D97-AF65-F5344CB8AC3E}">
        <p14:creationId xmlns:p14="http://schemas.microsoft.com/office/powerpoint/2010/main" val="188471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AD0DC7-7F4A-4C03-912A-4C475E7CB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65009"/>
              </p:ext>
            </p:extLst>
          </p:nvPr>
        </p:nvGraphicFramePr>
        <p:xfrm>
          <a:off x="0" y="669799"/>
          <a:ext cx="3276600" cy="24316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331557293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540275246"/>
                    </a:ext>
                  </a:extLst>
                </a:gridCol>
              </a:tblGrid>
              <a:tr h="75861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Removal </a:t>
                      </a:r>
                      <a:br>
                        <a:rPr lang="en-US" dirty="0"/>
                      </a:br>
                      <a:r>
                        <a:rPr lang="en-US" dirty="0"/>
                        <a:t>(g/</a:t>
                      </a:r>
                      <a:r>
                        <a:rPr lang="en-US" dirty="0" err="1"/>
                        <a:t>L</a:t>
                      </a:r>
                      <a:r>
                        <a:rPr lang="en-US" baseline="-25000" dirty="0" err="1"/>
                        <a:t>reactor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-</a:t>
                      </a:r>
                      <a:r>
                        <a:rPr lang="en-US" dirty="0"/>
                        <a:t>day)</a:t>
                      </a:r>
                    </a:p>
                    <a:p>
                      <a:pPr algn="ctr"/>
                      <a:r>
                        <a:rPr lang="en-US" dirty="0"/>
                        <a:t>(IC)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69412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</a:t>
                      </a:r>
                      <a:r>
                        <a:rPr lang="en-US" baseline="-25000" dirty="0"/>
                        <a:t>4</a:t>
                      </a:r>
                      <a:r>
                        <a:rPr lang="en-US" baseline="30000" dirty="0"/>
                        <a:t>+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1.59 </a:t>
                      </a:r>
                      <a:r>
                        <a:rPr lang="en-US" sz="1800" kern="1200" dirty="0">
                          <a:effectLst/>
                        </a:rPr>
                        <a:t>± 0.30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5465279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30000" dirty="0"/>
                        <a:t>-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4.78 </a:t>
                      </a:r>
                      <a:r>
                        <a:rPr lang="en-US" sz="1800" kern="1200" dirty="0">
                          <a:effectLst/>
                        </a:rPr>
                        <a:t>± 0.71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7520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9BF90D-F91B-440B-9BEB-308256FE0B0F}"/>
              </a:ext>
            </a:extLst>
          </p:cNvPr>
          <p:cNvSpPr txBox="1"/>
          <p:nvPr/>
        </p:nvSpPr>
        <p:spPr>
          <a:xfrm>
            <a:off x="0" y="5638800"/>
            <a:ext cx="18288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9095D-A1A5-4540-993E-48C7A4B38FF5}"/>
              </a:ext>
            </a:extLst>
          </p:cNvPr>
          <p:cNvSpPr txBox="1"/>
          <p:nvPr/>
        </p:nvSpPr>
        <p:spPr>
          <a:xfrm>
            <a:off x="8762050" y="5486400"/>
            <a:ext cx="38195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C96D1FF-10C8-4CB4-AB6D-857D992AD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52245"/>
              </p:ext>
            </p:extLst>
          </p:nvPr>
        </p:nvGraphicFramePr>
        <p:xfrm>
          <a:off x="3292603" y="0"/>
          <a:ext cx="5851397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A66CAF-3D43-4608-9F02-34DA525B8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82190"/>
              </p:ext>
            </p:extLst>
          </p:nvPr>
        </p:nvGraphicFramePr>
        <p:xfrm>
          <a:off x="3292602" y="3600196"/>
          <a:ext cx="5851397" cy="287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64622-A912-4713-A318-E49654FE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51039" y="6489192"/>
            <a:ext cx="5392961" cy="476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CB65A19-611B-4755-BC96-7C6477B69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34602"/>
              </p:ext>
            </p:extLst>
          </p:nvPr>
        </p:nvGraphicFramePr>
        <p:xfrm>
          <a:off x="78583" y="3572764"/>
          <a:ext cx="3124200" cy="24316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44168">
                  <a:extLst>
                    <a:ext uri="{9D8B030D-6E8A-4147-A177-3AD203B41FA5}">
                      <a16:colId xmlns:a16="http://schemas.microsoft.com/office/drawing/2014/main" val="3315572933"/>
                    </a:ext>
                  </a:extLst>
                </a:gridCol>
                <a:gridCol w="1780032">
                  <a:extLst>
                    <a:ext uri="{9D8B030D-6E8A-4147-A177-3AD203B41FA5}">
                      <a16:colId xmlns:a16="http://schemas.microsoft.com/office/drawing/2014/main" val="2540275246"/>
                    </a:ext>
                  </a:extLst>
                </a:gridCol>
              </a:tblGrid>
              <a:tr h="75861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gas production </a:t>
                      </a:r>
                      <a:r>
                        <a:rPr lang="en-US" dirty="0"/>
                        <a:t>(g/</a:t>
                      </a:r>
                      <a:r>
                        <a:rPr lang="en-US" dirty="0" err="1"/>
                        <a:t>L</a:t>
                      </a:r>
                      <a:r>
                        <a:rPr lang="en-US" baseline="-25000" dirty="0" err="1"/>
                        <a:t>reactor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-</a:t>
                      </a:r>
                      <a:r>
                        <a:rPr lang="en-US" dirty="0"/>
                        <a:t>day)</a:t>
                      </a:r>
                    </a:p>
                    <a:p>
                      <a:pPr algn="ctr"/>
                      <a:r>
                        <a:rPr lang="en-US" dirty="0"/>
                        <a:t>(Gas Meter)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69412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5465279"/>
                  </a:ext>
                </a:extLst>
              </a:tr>
              <a:tr h="758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Measured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752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463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7806</TotalTime>
  <Words>717</Words>
  <Application>Microsoft Office PowerPoint</Application>
  <PresentationFormat>On-screen Show (4:3)</PresentationFormat>
  <Paragraphs>148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Default Design</vt:lpstr>
      <vt:lpstr>Anammox</vt:lpstr>
      <vt:lpstr>Our Objective is to Remove Ammonium</vt:lpstr>
      <vt:lpstr>PowerPoint Presentation</vt:lpstr>
      <vt:lpstr>PowerPoint Presentation</vt:lpstr>
      <vt:lpstr>PowerPoint Presentation</vt:lpstr>
      <vt:lpstr>EGSB Bioreactor</vt:lpstr>
      <vt:lpstr>PowerPoint Presentation</vt:lpstr>
      <vt:lpstr>PowerPoint Presentation</vt:lpstr>
      <vt:lpstr>PowerPoint Presentation</vt:lpstr>
      <vt:lpstr>PowerPoint Presentation</vt:lpstr>
      <vt:lpstr>Anammox Activity Bioassay</vt:lpstr>
      <vt:lpstr>Batch Activity Test</vt:lpstr>
      <vt:lpstr>Anammox Activity Bioassay </vt:lpstr>
      <vt:lpstr>PowerPoint Presentation</vt:lpstr>
      <vt:lpstr>PowerPoint Presentation</vt:lpstr>
      <vt:lpstr>Conclusions</vt:lpstr>
      <vt:lpstr>Acknowledgements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Abstracts and Presentations</dc:title>
  <dc:creator>Barron J. Orr</dc:creator>
  <cp:lastModifiedBy>Matalgah, Abdullah Qasem - (aqm2)</cp:lastModifiedBy>
  <cp:revision>226</cp:revision>
  <cp:lastPrinted>2017-03-01T01:45:00Z</cp:lastPrinted>
  <dcterms:created xsi:type="dcterms:W3CDTF">2009-03-04T23:29:57Z</dcterms:created>
  <dcterms:modified xsi:type="dcterms:W3CDTF">2018-03-30T20:32:47Z</dcterms:modified>
</cp:coreProperties>
</file>